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3.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4" r:id="rId1"/>
    <p:sldMasterId id="2147483680" r:id="rId2"/>
    <p:sldMasterId id="2147483694" r:id="rId3"/>
    <p:sldMasterId id="2147483710" r:id="rId4"/>
  </p:sldMasterIdLst>
  <p:notesMasterIdLst>
    <p:notesMasterId r:id="rId64"/>
  </p:notesMasterIdLst>
  <p:sldIdLst>
    <p:sldId id="256" r:id="rId5"/>
    <p:sldId id="517" r:id="rId6"/>
    <p:sldId id="525" r:id="rId7"/>
    <p:sldId id="529" r:id="rId8"/>
    <p:sldId id="530" r:id="rId9"/>
    <p:sldId id="531" r:id="rId10"/>
    <p:sldId id="537" r:id="rId11"/>
    <p:sldId id="536" r:id="rId12"/>
    <p:sldId id="492" r:id="rId13"/>
    <p:sldId id="538" r:id="rId14"/>
    <p:sldId id="539" r:id="rId15"/>
    <p:sldId id="496" r:id="rId16"/>
    <p:sldId id="497" r:id="rId17"/>
    <p:sldId id="498" r:id="rId18"/>
    <p:sldId id="499" r:id="rId19"/>
    <p:sldId id="495" r:id="rId20"/>
    <p:sldId id="500" r:id="rId21"/>
    <p:sldId id="501" r:id="rId22"/>
    <p:sldId id="488" r:id="rId23"/>
    <p:sldId id="534" r:id="rId24"/>
    <p:sldId id="532" r:id="rId25"/>
    <p:sldId id="503" r:id="rId26"/>
    <p:sldId id="479" r:id="rId27"/>
    <p:sldId id="510" r:id="rId28"/>
    <p:sldId id="511" r:id="rId29"/>
    <p:sldId id="512" r:id="rId30"/>
    <p:sldId id="494" r:id="rId31"/>
    <p:sldId id="485" r:id="rId32"/>
    <p:sldId id="515" r:id="rId33"/>
    <p:sldId id="483" r:id="rId34"/>
    <p:sldId id="484" r:id="rId35"/>
    <p:sldId id="504" r:id="rId36"/>
    <p:sldId id="489" r:id="rId37"/>
    <p:sldId id="490" r:id="rId38"/>
    <p:sldId id="516" r:id="rId39"/>
    <p:sldId id="506" r:id="rId40"/>
    <p:sldId id="523" r:id="rId41"/>
    <p:sldId id="507" r:id="rId42"/>
    <p:sldId id="508" r:id="rId43"/>
    <p:sldId id="519" r:id="rId44"/>
    <p:sldId id="514" r:id="rId45"/>
    <p:sldId id="505" r:id="rId46"/>
    <p:sldId id="491" r:id="rId47"/>
    <p:sldId id="518" r:id="rId48"/>
    <p:sldId id="524" r:id="rId49"/>
    <p:sldId id="520" r:id="rId50"/>
    <p:sldId id="521" r:id="rId51"/>
    <p:sldId id="522" r:id="rId52"/>
    <p:sldId id="535" r:id="rId53"/>
    <p:sldId id="403" r:id="rId54"/>
    <p:sldId id="454" r:id="rId55"/>
    <p:sldId id="481" r:id="rId56"/>
    <p:sldId id="509" r:id="rId57"/>
    <p:sldId id="478" r:id="rId58"/>
    <p:sldId id="513" r:id="rId59"/>
    <p:sldId id="480" r:id="rId60"/>
    <p:sldId id="502" r:id="rId61"/>
    <p:sldId id="487" r:id="rId62"/>
    <p:sldId id="493" r:id="rId6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E99261D7-3A28-4612-B428-0AFB15B685F8}">
          <p14:sldIdLst>
            <p14:sldId id="256"/>
            <p14:sldId id="517"/>
            <p14:sldId id="525"/>
            <p14:sldId id="529"/>
            <p14:sldId id="530"/>
            <p14:sldId id="531"/>
            <p14:sldId id="537"/>
            <p14:sldId id="536"/>
            <p14:sldId id="492"/>
            <p14:sldId id="538"/>
            <p14:sldId id="539"/>
            <p14:sldId id="496"/>
            <p14:sldId id="497"/>
            <p14:sldId id="498"/>
            <p14:sldId id="499"/>
            <p14:sldId id="495"/>
            <p14:sldId id="500"/>
            <p14:sldId id="501"/>
            <p14:sldId id="488"/>
            <p14:sldId id="534"/>
            <p14:sldId id="532"/>
            <p14:sldId id="503"/>
            <p14:sldId id="479"/>
            <p14:sldId id="510"/>
            <p14:sldId id="511"/>
            <p14:sldId id="512"/>
            <p14:sldId id="494"/>
            <p14:sldId id="485"/>
            <p14:sldId id="515"/>
            <p14:sldId id="483"/>
            <p14:sldId id="484"/>
            <p14:sldId id="504"/>
            <p14:sldId id="489"/>
            <p14:sldId id="490"/>
            <p14:sldId id="516"/>
            <p14:sldId id="506"/>
            <p14:sldId id="523"/>
            <p14:sldId id="507"/>
            <p14:sldId id="508"/>
            <p14:sldId id="519"/>
            <p14:sldId id="514"/>
            <p14:sldId id="505"/>
            <p14:sldId id="491"/>
            <p14:sldId id="518"/>
            <p14:sldId id="524"/>
          </p14:sldIdLst>
        </p14:section>
        <p14:section name="Conclusion" id="{0E015B47-14E6-470A-AB2A-EFA50405FC0C}">
          <p14:sldIdLst>
            <p14:sldId id="520"/>
            <p14:sldId id="521"/>
            <p14:sldId id="522"/>
            <p14:sldId id="535"/>
            <p14:sldId id="403"/>
            <p14:sldId id="454"/>
          </p14:sldIdLst>
        </p14:section>
        <p14:section name="Backup Slides" id="{616AE676-F77E-4089-956E-AB34B89EBB8B}">
          <p14:sldIdLst>
            <p14:sldId id="481"/>
            <p14:sldId id="509"/>
            <p14:sldId id="478"/>
            <p14:sldId id="513"/>
            <p14:sldId id="480"/>
            <p14:sldId id="502"/>
            <p14:sldId id="487"/>
            <p14:sldId id="493"/>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14041"/>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010" autoAdjust="0"/>
    <p:restoredTop sz="73455" autoAdjust="0"/>
  </p:normalViewPr>
  <p:slideViewPr>
    <p:cSldViewPr>
      <p:cViewPr varScale="1">
        <p:scale>
          <a:sx n="77" d="100"/>
          <a:sy n="77" d="100"/>
        </p:scale>
        <p:origin x="1398" y="45"/>
      </p:cViewPr>
      <p:guideLst>
        <p:guide orient="horz" pos="2160"/>
        <p:guide pos="3840"/>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 d="1"/>
        <a:sy n="1" d="1"/>
      </p:scale>
      <p:origin x="0" y="-13641"/>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61" Type="http://schemas.openxmlformats.org/officeDocument/2006/relationships/slide" Target="slides/slide57.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62F259C-C510-4F57-811A-F889FAFD038C}" type="datetimeFigureOut">
              <a:rPr lang="en-US" smtClean="0"/>
              <a:t>2/25/2019</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6B6D021-0CC4-4FEC-8786-C1767BA13FA7}" type="slidenum">
              <a:rPr lang="en-US" smtClean="0"/>
              <a:t>‹#›</a:t>
            </a:fld>
            <a:endParaRPr lang="en-US"/>
          </a:p>
        </p:txBody>
      </p:sp>
    </p:spTree>
    <p:extLst>
      <p:ext uri="{BB962C8B-B14F-4D97-AF65-F5344CB8AC3E}">
        <p14:creationId xmlns:p14="http://schemas.microsoft.com/office/powerpoint/2010/main" val="33035086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AML = Anti-Money Laundering</a:t>
            </a:r>
          </a:p>
          <a:p>
            <a:r>
              <a:rPr lang="en-US" dirty="0"/>
              <a:t>KYC = Know Your Customer</a:t>
            </a:r>
          </a:p>
          <a:p>
            <a:r>
              <a:rPr lang="en-US" dirty="0"/>
              <a:t>Auctions</a:t>
            </a:r>
          </a:p>
          <a:p>
            <a:r>
              <a:rPr lang="en-US" dirty="0"/>
              <a:t>Games</a:t>
            </a:r>
          </a:p>
          <a:p>
            <a:endParaRPr lang="en-US" dirty="0"/>
          </a:p>
        </p:txBody>
      </p:sp>
      <p:sp>
        <p:nvSpPr>
          <p:cNvPr id="4" name="Slide Number Placeholder 3"/>
          <p:cNvSpPr>
            <a:spLocks noGrp="1"/>
          </p:cNvSpPr>
          <p:nvPr>
            <p:ph type="sldNum" sz="quarter" idx="5"/>
          </p:nvPr>
        </p:nvSpPr>
        <p:spPr/>
        <p:txBody>
          <a:bodyPr/>
          <a:lstStyle/>
          <a:p>
            <a:fld id="{C6B6D021-0CC4-4FEC-8786-C1767BA13FA7}" type="slidenum">
              <a:rPr lang="en-US" smtClean="0"/>
              <a:t>43</a:t>
            </a:fld>
            <a:endParaRPr lang="en-US"/>
          </a:p>
        </p:txBody>
      </p:sp>
    </p:spTree>
    <p:extLst>
      <p:ext uri="{BB962C8B-B14F-4D97-AF65-F5344CB8AC3E}">
        <p14:creationId xmlns:p14="http://schemas.microsoft.com/office/powerpoint/2010/main" val="9200081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https://coinmarketcap.com/</a:t>
            </a:r>
          </a:p>
          <a:p>
            <a:r>
              <a:rPr lang="en-US" dirty="0"/>
              <a:t>https://blockexplorer.com/</a:t>
            </a:r>
          </a:p>
          <a:p>
            <a:r>
              <a:rPr lang="en-US" dirty="0"/>
              <a:t>https://www.ethereum.org/</a:t>
            </a:r>
          </a:p>
          <a:p>
            <a:r>
              <a:rPr lang="en-US" dirty="0"/>
              <a:t>https://www.eos.io/</a:t>
            </a:r>
          </a:p>
          <a:p>
            <a:r>
              <a:rPr lang="en-US" dirty="0"/>
              <a:t>https://www.hyperledger.org/</a:t>
            </a:r>
          </a:p>
          <a:p>
            <a:r>
              <a:rPr lang="en-US" dirty="0"/>
              <a:t>https://stratisplatform.com/</a:t>
            </a:r>
          </a:p>
          <a:p>
            <a:r>
              <a:rPr lang="en-US" dirty="0"/>
              <a:t>https://www.coindesk.com/walmart-blockchain-food-tracking-test-results-encouraging</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C6B6D021-0CC4-4FEC-8786-C1767BA13FA7}" type="slidenum">
              <a:rPr lang="en-US" smtClean="0"/>
              <a:t>44</a:t>
            </a:fld>
            <a:endParaRPr lang="en-US"/>
          </a:p>
        </p:txBody>
      </p:sp>
    </p:spTree>
    <p:extLst>
      <p:ext uri="{BB962C8B-B14F-4D97-AF65-F5344CB8AC3E}">
        <p14:creationId xmlns:p14="http://schemas.microsoft.com/office/powerpoint/2010/main" val="10274793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Good video on this page:</a:t>
            </a:r>
          </a:p>
          <a:p>
            <a:r>
              <a:rPr lang="en-US" dirty="0"/>
              <a:t>http://fortune.com/2017/08/22/walmart-blockchain-ibm-food-nestle-unilever-tyson-dole/</a:t>
            </a:r>
          </a:p>
          <a:p>
            <a:endParaRPr lang="en-US" dirty="0"/>
          </a:p>
          <a:p>
            <a:endParaRPr lang="en-US" dirty="0"/>
          </a:p>
        </p:txBody>
      </p:sp>
      <p:sp>
        <p:nvSpPr>
          <p:cNvPr id="4" name="Slide Number Placeholder 3"/>
          <p:cNvSpPr>
            <a:spLocks noGrp="1"/>
          </p:cNvSpPr>
          <p:nvPr>
            <p:ph type="sldNum" sz="quarter" idx="5"/>
          </p:nvPr>
        </p:nvSpPr>
        <p:spPr/>
        <p:txBody>
          <a:bodyPr/>
          <a:lstStyle/>
          <a:p>
            <a:fld id="{C6B6D021-0CC4-4FEC-8786-C1767BA13FA7}" type="slidenum">
              <a:rPr lang="en-US" smtClean="0"/>
              <a:t>45</a:t>
            </a:fld>
            <a:endParaRPr lang="en-US"/>
          </a:p>
        </p:txBody>
      </p:sp>
    </p:spTree>
    <p:extLst>
      <p:ext uri="{BB962C8B-B14F-4D97-AF65-F5344CB8AC3E}">
        <p14:creationId xmlns:p14="http://schemas.microsoft.com/office/powerpoint/2010/main" val="17185101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2/25/2019 4:06 PM</a:t>
            </a:fld>
            <a:endParaRPr lang="en-US"/>
          </a:p>
        </p:txBody>
      </p:sp>
      <p:sp>
        <p:nvSpPr>
          <p:cNvPr id="6" name="Footer Placeholder 5"/>
          <p:cNvSpPr>
            <a:spLocks noGrp="1"/>
          </p:cNvSpPr>
          <p:nvPr>
            <p:ph type="ftr" sz="quarter" idx="12"/>
          </p:nvPr>
        </p:nvSpPr>
        <p:spPr/>
        <p:txBody>
          <a:bodyPr/>
          <a:lstStyle/>
          <a:p>
            <a:r>
              <a:rPr lang="en-US"/>
              <a:t>© 2007 Microsoft Corporation. All rights reserved. Microsoft, Windows, Windows Vista and other product names are or may be registered trademarks and/or trademarks in the U.S. and/or other countries.</a:t>
            </a:r>
          </a:p>
          <a:p>
            <a:r>
              <a:rPr lang="en-US"/>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a:br>
            <a:r>
              <a:rPr lang="en-US"/>
              <a:t>MICROSOFT MAKES NO WARRANTIES, EXPRESS, IMPLIED OR STATUTORY, AS TO THE INFORMATION IN THIS PRESENTATION.</a:t>
            </a:r>
          </a:p>
          <a:p>
            <a:endParaRPr lang="en-US" dirty="0"/>
          </a:p>
        </p:txBody>
      </p:sp>
      <p:sp>
        <p:nvSpPr>
          <p:cNvPr id="7" name="Slide Number Placeholder 6"/>
          <p:cNvSpPr>
            <a:spLocks noGrp="1"/>
          </p:cNvSpPr>
          <p:nvPr>
            <p:ph type="sldNum" sz="quarter" idx="13"/>
          </p:nvPr>
        </p:nvSpPr>
        <p:spPr/>
        <p:txBody>
          <a:bodyPr/>
          <a:lstStyle/>
          <a:p>
            <a:fld id="{EC87E0CF-87F6-4B58-B8B8-DCAB2DAAF3CA}" type="slidenum">
              <a:rPr lang="en-US" smtClean="0"/>
              <a:pPr/>
              <a:t>50</a:t>
            </a:fld>
            <a:endParaRPr lang="en-US" dirty="0"/>
          </a:p>
        </p:txBody>
      </p:sp>
      <p:sp>
        <p:nvSpPr>
          <p:cNvPr id="12" name="Slide Image Placeholder 11"/>
          <p:cNvSpPr>
            <a:spLocks noGrp="1" noRot="1" noChangeAspect="1"/>
          </p:cNvSpPr>
          <p:nvPr>
            <p:ph type="sldImg"/>
          </p:nvPr>
        </p:nvSpPr>
        <p:spPr>
          <a:xfrm>
            <a:off x="914400" y="457200"/>
            <a:ext cx="4978400" cy="2801938"/>
          </a:xfrm>
        </p:spPr>
      </p:sp>
      <p:sp>
        <p:nvSpPr>
          <p:cNvPr id="13" name="Notes Placeholder 12"/>
          <p:cNvSpPr>
            <a:spLocks noGrp="1"/>
          </p:cNvSpPr>
          <p:nvPr>
            <p:ph type="body" idx="1"/>
          </p:nvPr>
        </p:nvSpPr>
        <p:spPr/>
        <p:txBody>
          <a:bodyPr>
            <a:normAutofit/>
          </a:bodyPr>
          <a:lstStyle/>
          <a:p>
            <a:endParaRPr lang="en-US" dirty="0"/>
          </a:p>
        </p:txBody>
      </p:sp>
    </p:spTree>
    <p:extLst>
      <p:ext uri="{BB962C8B-B14F-4D97-AF65-F5344CB8AC3E}">
        <p14:creationId xmlns:p14="http://schemas.microsoft.com/office/powerpoint/2010/main" val="223117779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9.wmf"/><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0.wmf"/><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Walkin 1">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2" name="Picture 11" descr="Dark_4x3_Walkin.png" hidden="1"/>
          <p:cNvPicPr>
            <a:picLocks noChangeAspect="1"/>
          </p:cNvPicPr>
          <p:nvPr/>
        </p:nvPicPr>
        <p:blipFill>
          <a:blip r:embed="rId3"/>
          <a:stretch>
            <a:fillRect/>
          </a:stretch>
        </p:blipFill>
        <p:spPr>
          <a:xfrm>
            <a:off x="762" y="429"/>
            <a:ext cx="12190477" cy="6857143"/>
          </a:xfrm>
          <a:prstGeom prst="rect">
            <a:avLst/>
          </a:prstGeom>
        </p:spPr>
      </p:pic>
      <p:sp>
        <p:nvSpPr>
          <p:cNvPr id="8" name="Title 1"/>
          <p:cNvSpPr>
            <a:spLocks noGrp="1"/>
          </p:cNvSpPr>
          <p:nvPr>
            <p:ph type="ctrTitle"/>
          </p:nvPr>
        </p:nvSpPr>
        <p:spPr>
          <a:xfrm>
            <a:off x="508001" y="3452510"/>
            <a:ext cx="10242551" cy="533400"/>
          </a:xfrm>
        </p:spPr>
        <p:txBody>
          <a:bodyPr>
            <a:noAutofit/>
          </a:bodyPr>
          <a:lstStyle>
            <a:lvl1pPr>
              <a:lnSpc>
                <a:spcPct val="90000"/>
              </a:lnSpc>
              <a:defRPr sz="4000">
                <a:gradFill>
                  <a:gsLst>
                    <a:gs pos="0">
                      <a:schemeClr val="tx1"/>
                    </a:gs>
                    <a:gs pos="86000">
                      <a:schemeClr val="tx1"/>
                    </a:gs>
                  </a:gsLst>
                  <a:lin ang="5400000" scaled="0"/>
                </a:gradFill>
                <a:effectLst/>
              </a:defRPr>
            </a:lvl1pPr>
          </a:lstStyle>
          <a:p>
            <a:r>
              <a:rPr lang="en-US"/>
              <a:t>Click to edit Master title style</a:t>
            </a:r>
            <a:endParaRPr lang="en-US" dirty="0"/>
          </a:p>
        </p:txBody>
      </p:sp>
      <p:sp>
        <p:nvSpPr>
          <p:cNvPr id="10" name="Subtitle 2"/>
          <p:cNvSpPr>
            <a:spLocks noGrp="1"/>
          </p:cNvSpPr>
          <p:nvPr>
            <p:ph type="subTitle" idx="1"/>
          </p:nvPr>
        </p:nvSpPr>
        <p:spPr>
          <a:xfrm>
            <a:off x="508001" y="5700207"/>
            <a:ext cx="10242551" cy="461665"/>
          </a:xfrm>
        </p:spPr>
        <p:txBody>
          <a:bodyPr>
            <a:noAutofit/>
          </a:bodyPr>
          <a:lstStyle>
            <a:lvl1pPr marL="0" indent="0" algn="l">
              <a:lnSpc>
                <a:spcPct val="90000"/>
              </a:lnSpc>
              <a:spcBef>
                <a:spcPts val="0"/>
              </a:spcBef>
              <a:buNone/>
              <a:defRPr sz="2000">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a:t>Click to edit Master subtitle style</a:t>
            </a:r>
            <a:endParaRPr lang="en-US" dirty="0"/>
          </a:p>
        </p:txBody>
      </p:sp>
      <p:sp>
        <p:nvSpPr>
          <p:cNvPr id="11" name="Text Placeholder 6"/>
          <p:cNvSpPr>
            <a:spLocks noGrp="1"/>
          </p:cNvSpPr>
          <p:nvPr>
            <p:ph type="body" sz="quarter" idx="10" hasCustomPrompt="1"/>
          </p:nvPr>
        </p:nvSpPr>
        <p:spPr>
          <a:xfrm>
            <a:off x="508000" y="3195439"/>
            <a:ext cx="2988733" cy="193899"/>
          </a:xfrm>
        </p:spPr>
        <p:txBody>
          <a:bodyPr/>
          <a:lstStyle>
            <a:lvl1pPr marL="0" indent="0" algn="l" defTabSz="914363" rtl="0" eaLnBrk="1" latinLnBrk="0" hangingPunct="1">
              <a:lnSpc>
                <a:spcPct val="90000"/>
              </a:lnSpc>
              <a:spcBef>
                <a:spcPts val="0"/>
              </a:spcBef>
              <a:buFontTx/>
              <a:buNone/>
              <a:defRPr lang="en-US" sz="1400" kern="1200" dirty="0" smtClean="0">
                <a:gradFill>
                  <a:gsLst>
                    <a:gs pos="0">
                      <a:schemeClr val="tx1"/>
                    </a:gs>
                    <a:gs pos="86000">
                      <a:schemeClr val="tx1"/>
                    </a:gs>
                  </a:gsLst>
                  <a:lin ang="5400000" scaled="0"/>
                </a:gradFill>
                <a:latin typeface="Segoe UI" pitchFamily="34" charset="0"/>
                <a:ea typeface="+mn-ea"/>
                <a:cs typeface="+mn-cs"/>
              </a:defRPr>
            </a:lvl1pPr>
          </a:lstStyle>
          <a:p>
            <a:pPr lvl="0"/>
            <a:r>
              <a:rPr lang="en-US" dirty="0">
                <a:solidFill>
                  <a:srgbClr val="FFFFFF"/>
                </a:solidFill>
              </a:rPr>
              <a:t>Click to enter Date</a:t>
            </a:r>
            <a:endParaRPr lang="en-US" dirty="0"/>
          </a:p>
        </p:txBody>
      </p:sp>
      <p:pic>
        <p:nvPicPr>
          <p:cNvPr id="9" name="Picture 8" descr="ms-logo-YPOP_lrg_BR_bL_r.png"/>
          <p:cNvPicPr>
            <a:picLocks noChangeAspect="1"/>
          </p:cNvPicPr>
          <p:nvPr/>
        </p:nvPicPr>
        <p:blipFill>
          <a:blip r:embed="rId4"/>
          <a:stretch>
            <a:fillRect/>
          </a:stretch>
        </p:blipFill>
        <p:spPr>
          <a:xfrm>
            <a:off x="508001" y="6489290"/>
            <a:ext cx="1132203" cy="140110"/>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42615" y="137983"/>
            <a:ext cx="3757611" cy="361420"/>
          </a:xfrm>
          <a:prstGeom prst="rect">
            <a:avLst/>
          </a:prstGeom>
        </p:spPr>
      </p:pic>
    </p:spTree>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2277" y="6443017"/>
            <a:ext cx="2120584" cy="203966"/>
          </a:xfrm>
          <a:prstGeom prst="rect">
            <a:avLst/>
          </a:prstGeom>
        </p:spPr>
      </p:pic>
    </p:spTree>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flip="none" rotWithShape="1">
                  <a:gsLst>
                    <a:gs pos="0">
                      <a:srgbClr val="FFFFFF"/>
                    </a:gs>
                    <a:gs pos="100000">
                      <a:schemeClr val="tx1"/>
                    </a:gs>
                  </a:gsLst>
                  <a:lin ang="5400000" scaled="0"/>
                  <a:tileRect/>
                </a:gra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508000" y="1411553"/>
            <a:ext cx="11176000" cy="2000548"/>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chemeClr val="tx1"/>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508000" y="1411553"/>
            <a:ext cx="11176000" cy="2000548"/>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6"/>
          <p:cNvSpPr>
            <a:spLocks noGrp="1"/>
          </p:cNvSpPr>
          <p:nvPr>
            <p:ph type="body" sz="quarter" idx="11"/>
          </p:nvPr>
        </p:nvSpPr>
        <p:spPr>
          <a:xfrm>
            <a:off x="1" y="6238876"/>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a:t>Click to edit Master text styles</a:t>
            </a:r>
          </a:p>
        </p:txBody>
      </p:sp>
    </p:spTree>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664797"/>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443198"/>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52277" y="6443017"/>
            <a:ext cx="2120584" cy="203966"/>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Use for slides with Software Code">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963084" y="1905001"/>
            <a:ext cx="10720917" cy="2108269"/>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itle 3"/>
          <p:cNvSpPr>
            <a:spLocks noGrp="1"/>
          </p:cNvSpPr>
          <p:nvPr>
            <p:ph type="title"/>
          </p:nvPr>
        </p:nvSpPr>
        <p:spPr/>
        <p:txBody>
          <a:bodyPr/>
          <a:lstStyle/>
          <a:p>
            <a:r>
              <a:rPr lang="en-US"/>
              <a:t>Click to edit Master title style</a:t>
            </a:r>
          </a:p>
        </p:txBody>
      </p:sp>
      <p:sp>
        <p:nvSpPr>
          <p:cNvPr id="9" name="Footer Placeholder 5"/>
          <p:cNvSpPr>
            <a:spLocks noGrp="1"/>
          </p:cNvSpPr>
          <p:nvPr>
            <p:ph type="ftr" sz="quarter" idx="3"/>
          </p:nvPr>
        </p:nvSpPr>
        <p:spPr>
          <a:xfrm>
            <a:off x="9847887" y="6286947"/>
            <a:ext cx="1503603" cy="365125"/>
          </a:xfrm>
          <a:prstGeom prst="rect">
            <a:avLst/>
          </a:prstGeom>
        </p:spPr>
        <p:txBody>
          <a:bodyPr vert="horz" lIns="0" tIns="0" rIns="0" bIns="0" rtlCol="0" anchor="b" anchorCtr="0"/>
          <a:lstStyle>
            <a:lvl1pPr algn="l">
              <a:defRPr sz="900">
                <a:solidFill>
                  <a:schemeClr val="tx1"/>
                </a:solidFill>
              </a:defRPr>
            </a:lvl1pPr>
          </a:lstStyle>
          <a:p>
            <a:r>
              <a:rPr lang="en-US" dirty="0"/>
              <a:t>Microsoft Confidential</a:t>
            </a:r>
          </a:p>
        </p:txBody>
      </p:sp>
      <p:sp>
        <p:nvSpPr>
          <p:cNvPr id="10" name="Slide Number Placeholder 4"/>
          <p:cNvSpPr>
            <a:spLocks noGrp="1"/>
          </p:cNvSpPr>
          <p:nvPr>
            <p:ph type="sldNum" sz="quarter" idx="4"/>
          </p:nvPr>
        </p:nvSpPr>
        <p:spPr>
          <a:xfrm>
            <a:off x="11451167" y="6286947"/>
            <a:ext cx="465667" cy="365125"/>
          </a:xfrm>
          <a:prstGeom prst="rect">
            <a:avLst/>
          </a:prstGeom>
        </p:spPr>
        <p:txBody>
          <a:bodyPr vert="horz" lIns="0" tIns="0" rIns="0" bIns="0" rtlCol="0" anchor="b" anchorCtr="0"/>
          <a:lstStyle>
            <a:lvl1pPr algn="l">
              <a:defRPr sz="900">
                <a:solidFill>
                  <a:schemeClr val="tx1"/>
                </a:solidFill>
              </a:defRPr>
            </a:lvl1pPr>
          </a:lstStyle>
          <a:p>
            <a:fld id="{1AD4D6FE-0D95-422C-A401-E733BBF8EB07}" type="slidenum">
              <a:rPr lang="en-US" smtClean="0"/>
              <a:pPr/>
              <a:t>‹#›</a:t>
            </a:fld>
            <a:endParaRPr lang="en-US" dirty="0"/>
          </a:p>
        </p:txBody>
      </p:sp>
    </p:spTree>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51508" y="501446"/>
            <a:ext cx="10288057" cy="2184570"/>
          </a:xfrm>
        </p:spPr>
        <p:txBody>
          <a:bodyPr anchor="b"/>
          <a:lstStyle>
            <a:lvl1pPr algn="l">
              <a:defRPr sz="4500" spc="600" baseline="0">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951507" y="2711270"/>
            <a:ext cx="10288056" cy="877509"/>
          </a:xfrm>
        </p:spPr>
        <p:txBody>
          <a:bodyPr/>
          <a:lstStyle>
            <a:lvl1pPr marL="0" indent="0" algn="l">
              <a:buNone/>
              <a:defRPr sz="1800">
                <a:solidFill>
                  <a:schemeClr val="accent4">
                    <a:lumMod val="60000"/>
                    <a:lumOff val="40000"/>
                  </a:schemeClr>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118555" y="5418137"/>
            <a:ext cx="4779764" cy="1175523"/>
          </a:xfrm>
          <a:prstGeom prst="rect">
            <a:avLst/>
          </a:prstGeom>
        </p:spPr>
      </p:pic>
    </p:spTree>
    <p:extLst>
      <p:ext uri="{BB962C8B-B14F-4D97-AF65-F5344CB8AC3E}">
        <p14:creationId xmlns:p14="http://schemas.microsoft.com/office/powerpoint/2010/main" val="381070190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3" name="Content Placeholder 2"/>
          <p:cNvSpPr>
            <a:spLocks noGrp="1"/>
          </p:cNvSpPr>
          <p:nvPr>
            <p:ph idx="1"/>
          </p:nvPr>
        </p:nvSpPr>
        <p:spPr/>
        <p:txBody>
          <a:bodyPr/>
          <a:lstStyle>
            <a:lvl1pPr>
              <a:buClr>
                <a:schemeClr val="accent4">
                  <a:lumMod val="40000"/>
                  <a:lumOff val="60000"/>
                </a:schemeClr>
              </a:buClr>
              <a:defRPr/>
            </a:lvl1pPr>
            <a:lvl2pPr>
              <a:buClr>
                <a:schemeClr val="accent4">
                  <a:lumMod val="40000"/>
                  <a:lumOff val="60000"/>
                </a:schemeClr>
              </a:buClr>
              <a:defRPr/>
            </a:lvl2pPr>
            <a:lvl3pPr>
              <a:buClr>
                <a:schemeClr val="accent4">
                  <a:lumMod val="40000"/>
                  <a:lumOff val="60000"/>
                </a:schemeClr>
              </a:buClr>
              <a:defRPr/>
            </a:lvl3pPr>
            <a:lvl4pPr>
              <a:buClr>
                <a:schemeClr val="accent4">
                  <a:lumMod val="40000"/>
                  <a:lumOff val="60000"/>
                </a:schemeClr>
              </a:buClr>
              <a:defRPr/>
            </a:lvl4pPr>
            <a:lvl5pPr>
              <a:buClr>
                <a:schemeClr val="accent4">
                  <a:lumMod val="40000"/>
                  <a:lumOff val="60000"/>
                </a:schemeClr>
              </a:buCl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42CF204-01B3-49D2-810F-46D1D22160BD}" type="datetimeFigureOut">
              <a:rPr lang="en-US" smtClean="0"/>
              <a:t>2/25/2019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2F0484B-E0CA-4220-B0C3-06C4A7407CC7}" type="slidenum">
              <a:rPr lang="en-US" smtClean="0"/>
              <a:t>‹#›</a:t>
            </a:fld>
            <a:endParaRPr lang="en-US"/>
          </a:p>
        </p:txBody>
      </p:sp>
    </p:spTree>
    <p:extLst>
      <p:ext uri="{BB962C8B-B14F-4D97-AF65-F5344CB8AC3E}">
        <p14:creationId xmlns:p14="http://schemas.microsoft.com/office/powerpoint/2010/main" val="3151786090"/>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1851" y="1050977"/>
            <a:ext cx="10515600" cy="2852737"/>
          </a:xfrm>
        </p:spPr>
        <p:txBody>
          <a:bodyPr anchor="b"/>
          <a:lstStyle>
            <a:lvl1pPr>
              <a:defRPr sz="4500" spc="600" baseline="0"/>
            </a:lvl1pPr>
          </a:lstStyle>
          <a:p>
            <a:r>
              <a:rPr lang="en-US" dirty="0"/>
              <a:t>CLICK TO EDIT MASTER TITLE STYLE</a:t>
            </a:r>
          </a:p>
        </p:txBody>
      </p:sp>
      <p:sp>
        <p:nvSpPr>
          <p:cNvPr id="3" name="Text Placeholder 2"/>
          <p:cNvSpPr>
            <a:spLocks noGrp="1"/>
          </p:cNvSpPr>
          <p:nvPr>
            <p:ph type="body" idx="1"/>
          </p:nvPr>
        </p:nvSpPr>
        <p:spPr>
          <a:xfrm>
            <a:off x="831851" y="3930702"/>
            <a:ext cx="105156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42CF204-01B3-49D2-810F-46D1D22160BD}" type="datetimeFigureOut">
              <a:rPr lang="en-US" smtClean="0"/>
              <a:t>2/25/2019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2F0484B-E0CA-4220-B0C3-06C4A7407CC7}" type="slidenum">
              <a:rPr lang="en-US" smtClean="0"/>
              <a:t>‹#›</a:t>
            </a:fld>
            <a:endParaRPr lang="en-US"/>
          </a:p>
        </p:txBody>
      </p:sp>
    </p:spTree>
    <p:extLst>
      <p:ext uri="{BB962C8B-B14F-4D97-AF65-F5344CB8AC3E}">
        <p14:creationId xmlns:p14="http://schemas.microsoft.com/office/powerpoint/2010/main" val="215792340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42CF204-01B3-49D2-810F-46D1D22160BD}" type="datetimeFigureOut">
              <a:rPr lang="en-US" smtClean="0"/>
              <a:t>2/25/2019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2F0484B-E0CA-4220-B0C3-06C4A7407CC7}" type="slidenum">
              <a:rPr lang="en-US" smtClean="0"/>
              <a:t>‹#›</a:t>
            </a:fld>
            <a:endParaRPr lang="en-US"/>
          </a:p>
        </p:txBody>
      </p:sp>
    </p:spTree>
    <p:extLst>
      <p:ext uri="{BB962C8B-B14F-4D97-AF65-F5344CB8AC3E}">
        <p14:creationId xmlns:p14="http://schemas.microsoft.com/office/powerpoint/2010/main" val="1205631078"/>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9788" y="365127"/>
            <a:ext cx="10515600" cy="1325563"/>
          </a:xfrm>
        </p:spPr>
        <p:txBody>
          <a:bodyPr/>
          <a:lstStyle/>
          <a:p>
            <a:r>
              <a:rPr lang="en-US" dirty="0"/>
              <a:t>CLICK TO EDIT MASTER TITLE STYLE</a:t>
            </a:r>
          </a:p>
        </p:txBody>
      </p:sp>
      <p:sp>
        <p:nvSpPr>
          <p:cNvPr id="3" name="Text Placeholder 2"/>
          <p:cNvSpPr>
            <a:spLocks noGrp="1"/>
          </p:cNvSpPr>
          <p:nvPr>
            <p:ph type="body" idx="1"/>
          </p:nvPr>
        </p:nvSpPr>
        <p:spPr>
          <a:xfrm>
            <a:off x="839789" y="1681163"/>
            <a:ext cx="5157787"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6172201"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42CF204-01B3-49D2-810F-46D1D22160BD}" type="datetimeFigureOut">
              <a:rPr lang="en-US" smtClean="0"/>
              <a:t>2/25/2019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2F0484B-E0CA-4220-B0C3-06C4A7407CC7}" type="slidenum">
              <a:rPr lang="en-US" smtClean="0"/>
              <a:t>‹#›</a:t>
            </a:fld>
            <a:endParaRPr lang="en-US"/>
          </a:p>
        </p:txBody>
      </p:sp>
    </p:spTree>
    <p:extLst>
      <p:ext uri="{BB962C8B-B14F-4D97-AF65-F5344CB8AC3E}">
        <p14:creationId xmlns:p14="http://schemas.microsoft.com/office/powerpoint/2010/main" val="4223355415"/>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Walkin 2">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08001" y="3453558"/>
            <a:ext cx="10242551" cy="533400"/>
          </a:xfrm>
        </p:spPr>
        <p:txBody>
          <a:bodyPr>
            <a:noAutofit/>
          </a:bodyPr>
          <a:lstStyle>
            <a:lvl1pPr>
              <a:lnSpc>
                <a:spcPct val="90000"/>
              </a:lnSpc>
              <a:defRPr sz="4000">
                <a:gradFill>
                  <a:gsLst>
                    <a:gs pos="0">
                      <a:schemeClr val="tx1"/>
                    </a:gs>
                    <a:gs pos="86000">
                      <a:schemeClr val="tx1"/>
                    </a:gs>
                  </a:gsLst>
                  <a:lin ang="5400000" scaled="0"/>
                </a:gradFill>
                <a:effectLst/>
              </a:defRPr>
            </a:lvl1pPr>
          </a:lstStyle>
          <a:p>
            <a:r>
              <a:rPr lang="en-US"/>
              <a:t>Click to edit Master title style</a:t>
            </a:r>
            <a:endParaRPr lang="en-US" dirty="0"/>
          </a:p>
        </p:txBody>
      </p:sp>
      <p:sp>
        <p:nvSpPr>
          <p:cNvPr id="3" name="Subtitle 2"/>
          <p:cNvSpPr>
            <a:spLocks noGrp="1"/>
          </p:cNvSpPr>
          <p:nvPr>
            <p:ph type="subTitle" idx="1"/>
          </p:nvPr>
        </p:nvSpPr>
        <p:spPr>
          <a:xfrm>
            <a:off x="508001" y="4063159"/>
            <a:ext cx="10242551" cy="461665"/>
          </a:xfrm>
        </p:spPr>
        <p:txBody>
          <a:bodyPr>
            <a:noAutofit/>
          </a:bodyPr>
          <a:lstStyle>
            <a:lvl1pPr marL="0" indent="0" algn="l">
              <a:lnSpc>
                <a:spcPct val="90000"/>
              </a:lnSpc>
              <a:spcBef>
                <a:spcPts val="0"/>
              </a:spcBef>
              <a:buNone/>
              <a:defRPr sz="2000">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508000" y="3196487"/>
            <a:ext cx="2988733" cy="193899"/>
          </a:xfrm>
        </p:spPr>
        <p:txBody>
          <a:bodyPr/>
          <a:lstStyle>
            <a:lvl1pPr marL="0" indent="0" algn="l" defTabSz="914363" rtl="0" eaLnBrk="1" latinLnBrk="0" hangingPunct="1">
              <a:lnSpc>
                <a:spcPct val="90000"/>
              </a:lnSpc>
              <a:spcBef>
                <a:spcPts val="0"/>
              </a:spcBef>
              <a:buFontTx/>
              <a:buNone/>
              <a:defRPr lang="en-US" sz="1400" kern="1200" dirty="0" smtClean="0">
                <a:gradFill>
                  <a:gsLst>
                    <a:gs pos="0">
                      <a:schemeClr val="tx1"/>
                    </a:gs>
                    <a:gs pos="86000">
                      <a:schemeClr val="tx1"/>
                    </a:gs>
                  </a:gsLst>
                  <a:lin ang="5400000" scaled="0"/>
                </a:gradFill>
                <a:latin typeface="Segoe UI" pitchFamily="34" charset="0"/>
                <a:ea typeface="+mn-ea"/>
                <a:cs typeface="+mn-cs"/>
              </a:defRPr>
            </a:lvl1pPr>
          </a:lstStyle>
          <a:p>
            <a:pPr lvl="0"/>
            <a:r>
              <a:rPr lang="en-US" dirty="0">
                <a:solidFill>
                  <a:srgbClr val="FFFFFF"/>
                </a:solidFill>
              </a:rPr>
              <a:t>Click to enter Date</a:t>
            </a:r>
            <a:endParaRPr lang="en-US" dirty="0"/>
          </a:p>
        </p:txBody>
      </p:sp>
      <p:pic>
        <p:nvPicPr>
          <p:cNvPr id="6" name="Picture 5" descr="ms-logo-YPOP_lrg_BR_bL_r.png"/>
          <p:cNvPicPr>
            <a:picLocks noChangeAspect="1"/>
          </p:cNvPicPr>
          <p:nvPr/>
        </p:nvPicPr>
        <p:blipFill>
          <a:blip r:embed="rId3"/>
          <a:stretch>
            <a:fillRect/>
          </a:stretch>
        </p:blipFill>
        <p:spPr>
          <a:xfrm>
            <a:off x="508001" y="6489290"/>
            <a:ext cx="1132203" cy="140110"/>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42615" y="137983"/>
            <a:ext cx="3757611" cy="361420"/>
          </a:xfrm>
          <a:prstGeom prst="rect">
            <a:avLst/>
          </a:prstGeom>
        </p:spPr>
      </p:pic>
    </p:spTree>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D42CF204-01B3-49D2-810F-46D1D22160BD}" type="datetimeFigureOut">
              <a:rPr lang="en-US" smtClean="0"/>
              <a:t>2/25/2019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2F0484B-E0CA-4220-B0C3-06C4A7407CC7}" type="slidenum">
              <a:rPr lang="en-US" smtClean="0"/>
              <a:t>‹#›</a:t>
            </a:fld>
            <a:endParaRPr lang="en-US"/>
          </a:p>
        </p:txBody>
      </p:sp>
    </p:spTree>
    <p:extLst>
      <p:ext uri="{BB962C8B-B14F-4D97-AF65-F5344CB8AC3E}">
        <p14:creationId xmlns:p14="http://schemas.microsoft.com/office/powerpoint/2010/main" val="2216001210"/>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42CF204-01B3-49D2-810F-46D1D22160BD}" type="datetimeFigureOut">
              <a:rPr lang="en-US" smtClean="0"/>
              <a:t>2/25/2019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2F0484B-E0CA-4220-B0C3-06C4A7407CC7}" type="slidenum">
              <a:rPr lang="en-US" smtClean="0"/>
              <a:t>‹#›</a:t>
            </a:fld>
            <a:endParaRPr lang="en-US"/>
          </a:p>
        </p:txBody>
      </p:sp>
    </p:spTree>
    <p:extLst>
      <p:ext uri="{BB962C8B-B14F-4D97-AF65-F5344CB8AC3E}">
        <p14:creationId xmlns:p14="http://schemas.microsoft.com/office/powerpoint/2010/main" val="2649501801"/>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9788" y="457200"/>
            <a:ext cx="3932237" cy="1600200"/>
          </a:xfrm>
        </p:spPr>
        <p:txBody>
          <a:bodyPr anchor="b"/>
          <a:lstStyle>
            <a:lvl1pPr>
              <a:defRPr sz="2400"/>
            </a:lvl1pPr>
          </a:lstStyle>
          <a:p>
            <a:r>
              <a:rPr lang="en-US" dirty="0"/>
              <a:t>CLICK TO EDIT MASTER TITLE STYLE</a:t>
            </a:r>
          </a:p>
        </p:txBody>
      </p:sp>
      <p:sp>
        <p:nvSpPr>
          <p:cNvPr id="3" name="Content Placeholder 2"/>
          <p:cNvSpPr>
            <a:spLocks noGrp="1"/>
          </p:cNvSpPr>
          <p:nvPr>
            <p:ph idx="1"/>
          </p:nvPr>
        </p:nvSpPr>
        <p:spPr>
          <a:xfrm>
            <a:off x="5183188" y="987427"/>
            <a:ext cx="617220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D42CF204-01B3-49D2-810F-46D1D22160BD}" type="datetimeFigureOut">
              <a:rPr lang="en-US" smtClean="0"/>
              <a:t>2/25/2019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2F0484B-E0CA-4220-B0C3-06C4A7407CC7}" type="slidenum">
              <a:rPr lang="en-US" smtClean="0"/>
              <a:t>‹#›</a:t>
            </a:fld>
            <a:endParaRPr lang="en-US"/>
          </a:p>
        </p:txBody>
      </p:sp>
    </p:spTree>
    <p:extLst>
      <p:ext uri="{BB962C8B-B14F-4D97-AF65-F5344CB8AC3E}">
        <p14:creationId xmlns:p14="http://schemas.microsoft.com/office/powerpoint/2010/main" val="162587012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2400"/>
            </a:lvl1pPr>
          </a:lstStyle>
          <a:p>
            <a:r>
              <a:rPr lang="en-US"/>
              <a:t>Click to edit Master title style</a:t>
            </a:r>
          </a:p>
        </p:txBody>
      </p:sp>
      <p:sp>
        <p:nvSpPr>
          <p:cNvPr id="3" name="Picture Placeholder 2"/>
          <p:cNvSpPr>
            <a:spLocks noGrp="1"/>
          </p:cNvSpPr>
          <p:nvPr>
            <p:ph type="pic" idx="1"/>
          </p:nvPr>
        </p:nvSpPr>
        <p:spPr>
          <a:xfrm>
            <a:off x="5183188" y="987427"/>
            <a:ext cx="617220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D42CF204-01B3-49D2-810F-46D1D22160BD}" type="datetimeFigureOut">
              <a:rPr lang="en-US" smtClean="0"/>
              <a:t>2/25/2019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2F0484B-E0CA-4220-B0C3-06C4A7407CC7}" type="slidenum">
              <a:rPr lang="en-US" smtClean="0"/>
              <a:t>‹#›</a:t>
            </a:fld>
            <a:endParaRPr lang="en-US"/>
          </a:p>
        </p:txBody>
      </p:sp>
    </p:spTree>
    <p:extLst>
      <p:ext uri="{BB962C8B-B14F-4D97-AF65-F5344CB8AC3E}">
        <p14:creationId xmlns:p14="http://schemas.microsoft.com/office/powerpoint/2010/main" val="211122628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42CF204-01B3-49D2-810F-46D1D22160BD}" type="datetimeFigureOut">
              <a:rPr lang="en-US" smtClean="0"/>
              <a:t>2/25/2019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2F0484B-E0CA-4220-B0C3-06C4A7407CC7}" type="slidenum">
              <a:rPr lang="en-US" smtClean="0"/>
              <a:t>‹#›</a:t>
            </a:fld>
            <a:endParaRPr lang="en-US"/>
          </a:p>
        </p:txBody>
      </p:sp>
    </p:spTree>
    <p:extLst>
      <p:ext uri="{BB962C8B-B14F-4D97-AF65-F5344CB8AC3E}">
        <p14:creationId xmlns:p14="http://schemas.microsoft.com/office/powerpoint/2010/main" val="329527454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hasCustomPrompt="1"/>
          </p:nvPr>
        </p:nvSpPr>
        <p:spPr>
          <a:xfrm>
            <a:off x="8724901" y="365125"/>
            <a:ext cx="2628900" cy="5811838"/>
          </a:xfrm>
        </p:spPr>
        <p:txBody>
          <a:bodyPr vert="eaVert"/>
          <a:lstStyle/>
          <a:p>
            <a:r>
              <a:rPr lang="en-US" dirty="0"/>
              <a:t>CLICK TO EDIT MASTER TITLE STYLE</a:t>
            </a:r>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42CF204-01B3-49D2-810F-46D1D22160BD}" type="datetimeFigureOut">
              <a:rPr lang="en-US" smtClean="0"/>
              <a:t>2/25/2019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2F0484B-E0CA-4220-B0C3-06C4A7407CC7}" type="slidenum">
              <a:rPr lang="en-US" smtClean="0"/>
              <a:t>‹#›</a:t>
            </a:fld>
            <a:endParaRPr lang="en-US"/>
          </a:p>
        </p:txBody>
      </p:sp>
    </p:spTree>
    <p:extLst>
      <p:ext uri="{BB962C8B-B14F-4D97-AF65-F5344CB8AC3E}">
        <p14:creationId xmlns:p14="http://schemas.microsoft.com/office/powerpoint/2010/main" val="384201483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206621017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51508" y="501446"/>
            <a:ext cx="10288057" cy="2184570"/>
          </a:xfrm>
        </p:spPr>
        <p:txBody>
          <a:bodyPr anchor="b"/>
          <a:lstStyle>
            <a:lvl1pPr algn="l">
              <a:defRPr sz="4500" spc="600" baseline="0">
                <a:solidFill>
                  <a:srgbClr val="1F486C"/>
                </a:solidFill>
              </a:defRPr>
            </a:lvl1pPr>
          </a:lstStyle>
          <a:p>
            <a:r>
              <a:rPr lang="en-US" dirty="0"/>
              <a:t>CLICK TO EDIT MASTER TITLE STYLE</a:t>
            </a:r>
          </a:p>
        </p:txBody>
      </p:sp>
      <p:sp>
        <p:nvSpPr>
          <p:cNvPr id="3" name="Subtitle 2"/>
          <p:cNvSpPr>
            <a:spLocks noGrp="1"/>
          </p:cNvSpPr>
          <p:nvPr>
            <p:ph type="subTitle" idx="1"/>
          </p:nvPr>
        </p:nvSpPr>
        <p:spPr>
          <a:xfrm>
            <a:off x="951507" y="2711270"/>
            <a:ext cx="10288056" cy="877509"/>
          </a:xfrm>
        </p:spPr>
        <p:txBody>
          <a:bodyPr/>
          <a:lstStyle>
            <a:lvl1pPr marL="0" indent="0" algn="l">
              <a:buNone/>
              <a:defRPr sz="1800">
                <a:solidFill>
                  <a:schemeClr val="tx1">
                    <a:lumMod val="65000"/>
                    <a:lumOff val="35000"/>
                  </a:schemeClr>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138219" y="5427967"/>
            <a:ext cx="4574108" cy="1144766"/>
          </a:xfrm>
          <a:prstGeom prst="rect">
            <a:avLst/>
          </a:prstGeom>
        </p:spPr>
      </p:pic>
    </p:spTree>
    <p:extLst>
      <p:ext uri="{BB962C8B-B14F-4D97-AF65-F5344CB8AC3E}">
        <p14:creationId xmlns:p14="http://schemas.microsoft.com/office/powerpoint/2010/main" val="173294895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rgbClr val="1F486C"/>
                </a:solidFill>
              </a:defRPr>
            </a:lvl1pPr>
          </a:lstStyle>
          <a:p>
            <a:r>
              <a:rPr lang="en-US" dirty="0"/>
              <a:t>CLICK TO EDIT MASTER TITLE STYLE</a:t>
            </a:r>
          </a:p>
        </p:txBody>
      </p:sp>
      <p:sp>
        <p:nvSpPr>
          <p:cNvPr id="3" name="Content Placeholder 2"/>
          <p:cNvSpPr>
            <a:spLocks noGrp="1"/>
          </p:cNvSpPr>
          <p:nvPr>
            <p:ph idx="1"/>
          </p:nvPr>
        </p:nvSpPr>
        <p:spPr/>
        <p:txBody>
          <a:bodyPr/>
          <a:lstStyle>
            <a:lvl1pPr>
              <a:buClr>
                <a:schemeClr val="accent4">
                  <a:lumMod val="40000"/>
                  <a:lumOff val="60000"/>
                </a:schemeClr>
              </a:buClr>
              <a:defRPr/>
            </a:lvl1pPr>
            <a:lvl2pPr>
              <a:buClr>
                <a:schemeClr val="accent4">
                  <a:lumMod val="40000"/>
                  <a:lumOff val="60000"/>
                </a:schemeClr>
              </a:buClr>
              <a:defRPr/>
            </a:lvl2pPr>
            <a:lvl3pPr>
              <a:buClr>
                <a:schemeClr val="accent4">
                  <a:lumMod val="40000"/>
                  <a:lumOff val="60000"/>
                </a:schemeClr>
              </a:buClr>
              <a:defRPr/>
            </a:lvl3pPr>
            <a:lvl4pPr>
              <a:buClr>
                <a:schemeClr val="accent4">
                  <a:lumMod val="40000"/>
                  <a:lumOff val="60000"/>
                </a:schemeClr>
              </a:buClr>
              <a:defRPr/>
            </a:lvl4pPr>
            <a:lvl5pPr>
              <a:buClr>
                <a:schemeClr val="accent4">
                  <a:lumMod val="40000"/>
                  <a:lumOff val="60000"/>
                </a:schemeClr>
              </a:buCl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42CF204-01B3-49D2-810F-46D1D22160BD}" type="datetimeFigureOut">
              <a:rPr lang="en-US" smtClean="0"/>
              <a:t>2/25/2019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2F0484B-E0CA-4220-B0C3-06C4A7407CC7}" type="slidenum">
              <a:rPr lang="en-US" smtClean="0"/>
              <a:t>‹#›</a:t>
            </a:fld>
            <a:endParaRPr lang="en-US"/>
          </a:p>
        </p:txBody>
      </p:sp>
    </p:spTree>
    <p:extLst>
      <p:ext uri="{BB962C8B-B14F-4D97-AF65-F5344CB8AC3E}">
        <p14:creationId xmlns:p14="http://schemas.microsoft.com/office/powerpoint/2010/main" val="40510925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1851" y="1050977"/>
            <a:ext cx="10515600" cy="2852737"/>
          </a:xfrm>
        </p:spPr>
        <p:txBody>
          <a:bodyPr anchor="b"/>
          <a:lstStyle>
            <a:lvl1pPr>
              <a:defRPr sz="4500" spc="600" baseline="0">
                <a:solidFill>
                  <a:srgbClr val="1F486C"/>
                </a:solidFill>
              </a:defRPr>
            </a:lvl1pPr>
          </a:lstStyle>
          <a:p>
            <a:r>
              <a:rPr lang="en-US" dirty="0"/>
              <a:t>CLICK TO EDIT MASTER TITLE STYLE</a:t>
            </a:r>
          </a:p>
        </p:txBody>
      </p:sp>
      <p:sp>
        <p:nvSpPr>
          <p:cNvPr id="3" name="Text Placeholder 2"/>
          <p:cNvSpPr>
            <a:spLocks noGrp="1"/>
          </p:cNvSpPr>
          <p:nvPr>
            <p:ph type="body" idx="1"/>
          </p:nvPr>
        </p:nvSpPr>
        <p:spPr>
          <a:xfrm>
            <a:off x="831851" y="3930702"/>
            <a:ext cx="10515600" cy="1500187"/>
          </a:xfrm>
        </p:spPr>
        <p:txBody>
          <a:bodyPr/>
          <a:lstStyle>
            <a:lvl1pPr marL="0" indent="0">
              <a:buNone/>
              <a:defRPr sz="1800">
                <a:solidFill>
                  <a:schemeClr val="tx1">
                    <a:lumMod val="65000"/>
                    <a:lumOff val="3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42CF204-01B3-49D2-810F-46D1D22160BD}" type="datetimeFigureOut">
              <a:rPr lang="en-US" smtClean="0"/>
              <a:t>2/25/2019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2F0484B-E0CA-4220-B0C3-06C4A7407CC7}" type="slidenum">
              <a:rPr lang="en-US" smtClean="0"/>
              <a:t>‹#›</a:t>
            </a:fld>
            <a:endParaRPr lang="en-US"/>
          </a:p>
        </p:txBody>
      </p:sp>
    </p:spTree>
    <p:extLst>
      <p:ext uri="{BB962C8B-B14F-4D97-AF65-F5344CB8AC3E}">
        <p14:creationId xmlns:p14="http://schemas.microsoft.com/office/powerpoint/2010/main" val="17942208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08001" y="3453558"/>
            <a:ext cx="10242551" cy="533400"/>
          </a:xfrm>
        </p:spPr>
        <p:txBody>
          <a:bodyPr>
            <a:noAutofit/>
          </a:bodyPr>
          <a:lstStyle>
            <a:lvl1pPr>
              <a:lnSpc>
                <a:spcPct val="90000"/>
              </a:lnSpc>
              <a:defRPr sz="4000">
                <a:gradFill>
                  <a:gsLst>
                    <a:gs pos="0">
                      <a:schemeClr val="tx1"/>
                    </a:gs>
                    <a:gs pos="86000">
                      <a:schemeClr val="tx1"/>
                    </a:gs>
                  </a:gsLst>
                  <a:lin ang="5400000" scaled="0"/>
                </a:gradFill>
                <a:effectLst/>
              </a:defRPr>
            </a:lvl1pPr>
          </a:lstStyle>
          <a:p>
            <a:r>
              <a:rPr lang="en-US"/>
              <a:t>Click to edit Master title style</a:t>
            </a:r>
            <a:endParaRPr lang="en-US" dirty="0"/>
          </a:p>
        </p:txBody>
      </p:sp>
      <p:sp>
        <p:nvSpPr>
          <p:cNvPr id="3" name="Subtitle 2"/>
          <p:cNvSpPr>
            <a:spLocks noGrp="1"/>
          </p:cNvSpPr>
          <p:nvPr>
            <p:ph type="subTitle" idx="1"/>
          </p:nvPr>
        </p:nvSpPr>
        <p:spPr>
          <a:xfrm>
            <a:off x="508001" y="4063159"/>
            <a:ext cx="10242551" cy="461665"/>
          </a:xfrm>
        </p:spPr>
        <p:txBody>
          <a:bodyPr>
            <a:noAutofit/>
          </a:bodyPr>
          <a:lstStyle>
            <a:lvl1pPr marL="0" indent="0" algn="l">
              <a:lnSpc>
                <a:spcPct val="90000"/>
              </a:lnSpc>
              <a:spcBef>
                <a:spcPts val="0"/>
              </a:spcBef>
              <a:buNone/>
              <a:defRPr sz="2000">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508000" y="3196487"/>
            <a:ext cx="2988733" cy="193899"/>
          </a:xfrm>
        </p:spPr>
        <p:txBody>
          <a:bodyPr/>
          <a:lstStyle>
            <a:lvl1pPr marL="0" indent="0" algn="l" defTabSz="914363" rtl="0" eaLnBrk="1" latinLnBrk="0" hangingPunct="1">
              <a:lnSpc>
                <a:spcPct val="90000"/>
              </a:lnSpc>
              <a:spcBef>
                <a:spcPts val="0"/>
              </a:spcBef>
              <a:buFontTx/>
              <a:buNone/>
              <a:defRPr lang="en-US" sz="1400" kern="1200" dirty="0" smtClean="0">
                <a:gradFill>
                  <a:gsLst>
                    <a:gs pos="0">
                      <a:schemeClr val="tx1"/>
                    </a:gs>
                    <a:gs pos="86000">
                      <a:schemeClr val="tx1"/>
                    </a:gs>
                  </a:gsLst>
                  <a:lin ang="5400000" scaled="0"/>
                </a:gradFill>
                <a:latin typeface="Segoe UI" pitchFamily="34" charset="0"/>
                <a:ea typeface="+mn-ea"/>
                <a:cs typeface="+mn-cs"/>
              </a:defRPr>
            </a:lvl1pPr>
          </a:lstStyle>
          <a:p>
            <a:pPr lvl="0"/>
            <a:r>
              <a:rPr lang="en-US" dirty="0">
                <a:solidFill>
                  <a:srgbClr val="FFFFFF"/>
                </a:solidFill>
              </a:rPr>
              <a:t>Click to enter Date</a:t>
            </a:r>
            <a:endParaRPr lang="en-US" dirty="0"/>
          </a:p>
        </p:txBody>
      </p:sp>
      <p:pic>
        <p:nvPicPr>
          <p:cNvPr id="6" name="Picture 5" descr="ms-logo-YPOP_lrg_BR_bL_r.png"/>
          <p:cNvPicPr>
            <a:picLocks noChangeAspect="1"/>
          </p:cNvPicPr>
          <p:nvPr/>
        </p:nvPicPr>
        <p:blipFill>
          <a:blip r:embed="rId3"/>
          <a:stretch>
            <a:fillRect/>
          </a:stretch>
        </p:blipFill>
        <p:spPr>
          <a:xfrm>
            <a:off x="508001" y="6489290"/>
            <a:ext cx="1132203" cy="140110"/>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42615" y="137983"/>
            <a:ext cx="3757611" cy="361420"/>
          </a:xfrm>
          <a:prstGeom prst="rect">
            <a:avLst/>
          </a:prstGeom>
        </p:spPr>
      </p:pic>
    </p:spTree>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42CF204-01B3-49D2-810F-46D1D22160BD}" type="datetimeFigureOut">
              <a:rPr lang="en-US" smtClean="0"/>
              <a:t>2/25/2019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2F0484B-E0CA-4220-B0C3-06C4A7407CC7}" type="slidenum">
              <a:rPr lang="en-US" smtClean="0"/>
              <a:t>‹#›</a:t>
            </a:fld>
            <a:endParaRPr lang="en-US"/>
          </a:p>
        </p:txBody>
      </p:sp>
    </p:spTree>
    <p:extLst>
      <p:ext uri="{BB962C8B-B14F-4D97-AF65-F5344CB8AC3E}">
        <p14:creationId xmlns:p14="http://schemas.microsoft.com/office/powerpoint/2010/main" val="187695540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9788" y="365127"/>
            <a:ext cx="10515600" cy="1325563"/>
          </a:xfrm>
        </p:spPr>
        <p:txBody>
          <a:bodyPr/>
          <a:lstStyle/>
          <a:p>
            <a:r>
              <a:rPr lang="en-US" dirty="0"/>
              <a:t>CLICK TO EDIT MASTER TITLE STYLE</a:t>
            </a:r>
          </a:p>
        </p:txBody>
      </p:sp>
      <p:sp>
        <p:nvSpPr>
          <p:cNvPr id="3" name="Text Placeholder 2"/>
          <p:cNvSpPr>
            <a:spLocks noGrp="1"/>
          </p:cNvSpPr>
          <p:nvPr>
            <p:ph type="body" idx="1"/>
          </p:nvPr>
        </p:nvSpPr>
        <p:spPr>
          <a:xfrm>
            <a:off x="839789" y="1681163"/>
            <a:ext cx="5157787"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6172201"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42CF204-01B3-49D2-810F-46D1D22160BD}" type="datetimeFigureOut">
              <a:rPr lang="en-US" smtClean="0"/>
              <a:t>2/25/2019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2F0484B-E0CA-4220-B0C3-06C4A7407CC7}" type="slidenum">
              <a:rPr lang="en-US" smtClean="0"/>
              <a:t>‹#›</a:t>
            </a:fld>
            <a:endParaRPr lang="en-US"/>
          </a:p>
        </p:txBody>
      </p:sp>
    </p:spTree>
    <p:extLst>
      <p:ext uri="{BB962C8B-B14F-4D97-AF65-F5344CB8AC3E}">
        <p14:creationId xmlns:p14="http://schemas.microsoft.com/office/powerpoint/2010/main" val="241612337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D42CF204-01B3-49D2-810F-46D1D22160BD}" type="datetimeFigureOut">
              <a:rPr lang="en-US" smtClean="0"/>
              <a:t>2/25/2019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2F0484B-E0CA-4220-B0C3-06C4A7407CC7}" type="slidenum">
              <a:rPr lang="en-US" smtClean="0"/>
              <a:t>‹#›</a:t>
            </a:fld>
            <a:endParaRPr lang="en-US"/>
          </a:p>
        </p:txBody>
      </p:sp>
    </p:spTree>
    <p:extLst>
      <p:ext uri="{BB962C8B-B14F-4D97-AF65-F5344CB8AC3E}">
        <p14:creationId xmlns:p14="http://schemas.microsoft.com/office/powerpoint/2010/main" val="281420171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42CF204-01B3-49D2-810F-46D1D22160BD}" type="datetimeFigureOut">
              <a:rPr lang="en-US" smtClean="0"/>
              <a:t>2/25/2019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2F0484B-E0CA-4220-B0C3-06C4A7407CC7}" type="slidenum">
              <a:rPr lang="en-US" smtClean="0"/>
              <a:t>‹#›</a:t>
            </a:fld>
            <a:endParaRPr lang="en-US"/>
          </a:p>
        </p:txBody>
      </p:sp>
    </p:spTree>
    <p:extLst>
      <p:ext uri="{BB962C8B-B14F-4D97-AF65-F5344CB8AC3E}">
        <p14:creationId xmlns:p14="http://schemas.microsoft.com/office/powerpoint/2010/main" val="45538145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9788" y="457200"/>
            <a:ext cx="3932237" cy="1600200"/>
          </a:xfrm>
        </p:spPr>
        <p:txBody>
          <a:bodyPr anchor="b"/>
          <a:lstStyle>
            <a:lvl1pPr>
              <a:defRPr sz="2400"/>
            </a:lvl1pPr>
          </a:lstStyle>
          <a:p>
            <a:r>
              <a:rPr lang="en-US" dirty="0"/>
              <a:t>CLICK TO EDIT MASTER TITLE STYLE</a:t>
            </a:r>
          </a:p>
        </p:txBody>
      </p:sp>
      <p:sp>
        <p:nvSpPr>
          <p:cNvPr id="3" name="Content Placeholder 2"/>
          <p:cNvSpPr>
            <a:spLocks noGrp="1"/>
          </p:cNvSpPr>
          <p:nvPr>
            <p:ph idx="1"/>
          </p:nvPr>
        </p:nvSpPr>
        <p:spPr>
          <a:xfrm>
            <a:off x="5183188" y="987427"/>
            <a:ext cx="617220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D42CF204-01B3-49D2-810F-46D1D22160BD}" type="datetimeFigureOut">
              <a:rPr lang="en-US" smtClean="0"/>
              <a:t>2/25/2019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2F0484B-E0CA-4220-B0C3-06C4A7407CC7}" type="slidenum">
              <a:rPr lang="en-US" smtClean="0"/>
              <a:t>‹#›</a:t>
            </a:fld>
            <a:endParaRPr lang="en-US"/>
          </a:p>
        </p:txBody>
      </p:sp>
    </p:spTree>
    <p:extLst>
      <p:ext uri="{BB962C8B-B14F-4D97-AF65-F5344CB8AC3E}">
        <p14:creationId xmlns:p14="http://schemas.microsoft.com/office/powerpoint/2010/main" val="143223873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2400"/>
            </a:lvl1pPr>
          </a:lstStyle>
          <a:p>
            <a:r>
              <a:rPr lang="en-US"/>
              <a:t>Click to edit Master title style</a:t>
            </a:r>
          </a:p>
        </p:txBody>
      </p:sp>
      <p:sp>
        <p:nvSpPr>
          <p:cNvPr id="3" name="Picture Placeholder 2"/>
          <p:cNvSpPr>
            <a:spLocks noGrp="1"/>
          </p:cNvSpPr>
          <p:nvPr>
            <p:ph type="pic" idx="1"/>
          </p:nvPr>
        </p:nvSpPr>
        <p:spPr>
          <a:xfrm>
            <a:off x="5183188" y="987427"/>
            <a:ext cx="617220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D42CF204-01B3-49D2-810F-46D1D22160BD}" type="datetimeFigureOut">
              <a:rPr lang="en-US" smtClean="0"/>
              <a:t>2/25/2019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2F0484B-E0CA-4220-B0C3-06C4A7407CC7}" type="slidenum">
              <a:rPr lang="en-US" smtClean="0"/>
              <a:t>‹#›</a:t>
            </a:fld>
            <a:endParaRPr lang="en-US"/>
          </a:p>
        </p:txBody>
      </p:sp>
    </p:spTree>
    <p:extLst>
      <p:ext uri="{BB962C8B-B14F-4D97-AF65-F5344CB8AC3E}">
        <p14:creationId xmlns:p14="http://schemas.microsoft.com/office/powerpoint/2010/main" val="108499678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42CF204-01B3-49D2-810F-46D1D22160BD}" type="datetimeFigureOut">
              <a:rPr lang="en-US" smtClean="0"/>
              <a:t>2/25/2019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2F0484B-E0CA-4220-B0C3-06C4A7407CC7}" type="slidenum">
              <a:rPr lang="en-US" smtClean="0"/>
              <a:t>‹#›</a:t>
            </a:fld>
            <a:endParaRPr lang="en-US"/>
          </a:p>
        </p:txBody>
      </p:sp>
    </p:spTree>
    <p:extLst>
      <p:ext uri="{BB962C8B-B14F-4D97-AF65-F5344CB8AC3E}">
        <p14:creationId xmlns:p14="http://schemas.microsoft.com/office/powerpoint/2010/main" val="339096398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hasCustomPrompt="1"/>
          </p:nvPr>
        </p:nvSpPr>
        <p:spPr>
          <a:xfrm>
            <a:off x="8724901" y="365125"/>
            <a:ext cx="2628900" cy="5811838"/>
          </a:xfrm>
        </p:spPr>
        <p:txBody>
          <a:bodyPr vert="eaVert"/>
          <a:lstStyle/>
          <a:p>
            <a:r>
              <a:rPr lang="en-US" dirty="0"/>
              <a:t>CLICK TO EDIT MASTER TITLE STYLE</a:t>
            </a:r>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42CF204-01B3-49D2-810F-46D1D22160BD}" type="datetimeFigureOut">
              <a:rPr lang="en-US" smtClean="0"/>
              <a:t>2/25/2019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2F0484B-E0CA-4220-B0C3-06C4A7407CC7}" type="slidenum">
              <a:rPr lang="en-US" smtClean="0"/>
              <a:t>‹#›</a:t>
            </a:fld>
            <a:endParaRPr lang="en-US"/>
          </a:p>
        </p:txBody>
      </p:sp>
    </p:spTree>
    <p:extLst>
      <p:ext uri="{BB962C8B-B14F-4D97-AF65-F5344CB8AC3E}">
        <p14:creationId xmlns:p14="http://schemas.microsoft.com/office/powerpoint/2010/main" val="34230885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1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41098" y="2804628"/>
            <a:ext cx="10242903" cy="1523494"/>
          </a:xfrm>
        </p:spPr>
        <p:txBody>
          <a:bodyPr anchor="ctr" anchorCtr="0">
            <a:noAutofit/>
          </a:bodyPr>
          <a:lstStyle>
            <a:lvl1pPr algn="r">
              <a:lnSpc>
                <a:spcPct val="90000"/>
              </a:lnSpc>
              <a:defRPr sz="4000">
                <a:effectLst/>
              </a:defRPr>
            </a:lvl1pPr>
          </a:lstStyle>
          <a:p>
            <a:r>
              <a:rPr lang="en-US"/>
              <a:t>Click to edit Master title style</a:t>
            </a: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42615" y="137983"/>
            <a:ext cx="3757611" cy="361420"/>
          </a:xfrm>
          <a:prstGeom prst="rect">
            <a:avLst/>
          </a:prstGeom>
        </p:spPr>
      </p:pic>
    </p:spTree>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effectLst/>
              </a:defRPr>
            </a:lvl1pPr>
          </a:lstStyle>
          <a:p>
            <a:r>
              <a:rPr lang="en-US"/>
              <a:t>Click to edit Master title style</a:t>
            </a:r>
            <a:endParaRPr lang="en-US" dirty="0"/>
          </a:p>
        </p:txBody>
      </p:sp>
      <p:sp>
        <p:nvSpPr>
          <p:cNvPr id="5" name="Text Placeholder 4"/>
          <p:cNvSpPr>
            <a:spLocks noGrp="1"/>
          </p:cNvSpPr>
          <p:nvPr>
            <p:ph type="body" sz="quarter" idx="10"/>
          </p:nvPr>
        </p:nvSpPr>
        <p:spPr>
          <a:xfrm>
            <a:off x="508000" y="1447800"/>
            <a:ext cx="11176000" cy="20005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4" name="Picture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2277" y="6443017"/>
            <a:ext cx="2120584" cy="203966"/>
          </a:xfrm>
          <a:prstGeom prst="rect">
            <a:avLst/>
          </a:prstGeom>
        </p:spPr>
      </p:pic>
    </p:spTree>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508000" y="1447800"/>
            <a:ext cx="11176000" cy="2000548"/>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2" name="Pictur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2277" y="6443017"/>
            <a:ext cx="2120584" cy="203966"/>
          </a:xfrm>
          <a:prstGeom prst="rect">
            <a:avLst/>
          </a:prstGeom>
        </p:spPr>
      </p:pic>
    </p:spTree>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08000" y="1441049"/>
            <a:ext cx="5486400" cy="1742015"/>
          </a:xfrm>
        </p:spPr>
        <p:txBody>
          <a:bodyPr/>
          <a:lstStyle>
            <a:lvl1pPr marL="339976" indent="-339976">
              <a:lnSpc>
                <a:spcPct val="90000"/>
              </a:lnSpc>
              <a:defRPr sz="2800"/>
            </a:lvl1pPr>
            <a:lvl2pPr marL="673338" indent="-325424">
              <a:lnSpc>
                <a:spcPct val="90000"/>
              </a:lnSpc>
              <a:defRPr sz="2400"/>
            </a:lvl2pPr>
            <a:lvl3pPr marL="953785" indent="-288384">
              <a:lnSpc>
                <a:spcPct val="90000"/>
              </a:lnSpc>
              <a:defRPr sz="2000"/>
            </a:lvl3pPr>
            <a:lvl4pPr marL="1227618" indent="-273833">
              <a:lnSpc>
                <a:spcPct val="90000"/>
              </a:lnSpc>
              <a:defRPr sz="1800"/>
            </a:lvl4pPr>
            <a:lvl5pPr marL="1516002" indent="-280447">
              <a:lnSpc>
                <a:spcPct val="90000"/>
              </a:lnSpc>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97600" y="1441049"/>
            <a:ext cx="5486400" cy="1742015"/>
          </a:xfrm>
        </p:spPr>
        <p:txBody>
          <a:bodyPr/>
          <a:lstStyle>
            <a:lvl1pPr marL="347914" indent="-347914">
              <a:lnSpc>
                <a:spcPct val="90000"/>
              </a:lnSpc>
              <a:defRPr sz="2800"/>
            </a:lvl1pPr>
            <a:lvl2pPr marL="673338" indent="-339976">
              <a:lnSpc>
                <a:spcPct val="90000"/>
              </a:lnSpc>
              <a:defRPr sz="2400"/>
            </a:lvl2pPr>
            <a:lvl3pPr marL="961722" indent="-302936">
              <a:lnSpc>
                <a:spcPct val="90000"/>
              </a:lnSpc>
              <a:defRPr sz="2000"/>
            </a:lvl3pPr>
            <a:lvl4pPr marL="1227618" indent="-265896">
              <a:lnSpc>
                <a:spcPct val="90000"/>
              </a:lnSpc>
              <a:defRPr sz="1800"/>
            </a:lvl4pPr>
            <a:lvl5pPr marL="1516002" indent="-273833">
              <a:lnSpc>
                <a:spcPct val="90000"/>
              </a:lnSpc>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2277" y="6443017"/>
            <a:ext cx="2120584" cy="203966"/>
          </a:xfrm>
          <a:prstGeom prst="rect">
            <a:avLst/>
          </a:prstGeom>
        </p:spPr>
      </p:pic>
    </p:spTree>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508000" y="1787298"/>
            <a:ext cx="5486400" cy="346249"/>
          </a:xfrm>
        </p:spPr>
        <p:txBody>
          <a:bodyPr anchor="b"/>
          <a:lstStyle>
            <a:lvl1pPr marL="0" indent="0">
              <a:lnSpc>
                <a:spcPct val="90000"/>
              </a:lnSpc>
              <a:spcBef>
                <a:spcPts val="0"/>
              </a:spcBef>
              <a:buNone/>
              <a:defRPr sz="2500" b="1"/>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a:t>Click to edit Master text styles</a:t>
            </a:r>
          </a:p>
        </p:txBody>
      </p:sp>
      <p:sp>
        <p:nvSpPr>
          <p:cNvPr id="4" name="Content Placeholder 3"/>
          <p:cNvSpPr>
            <a:spLocks noGrp="1"/>
          </p:cNvSpPr>
          <p:nvPr>
            <p:ph sz="half" idx="2"/>
          </p:nvPr>
        </p:nvSpPr>
        <p:spPr>
          <a:xfrm>
            <a:off x="507999" y="2204371"/>
            <a:ext cx="5486400" cy="1537344"/>
          </a:xfrm>
        </p:spPr>
        <p:txBody>
          <a:bodyPr/>
          <a:lstStyle>
            <a:lvl1pPr marL="281770" indent="-281770">
              <a:defRPr sz="2300"/>
            </a:lvl1pPr>
            <a:lvl2pPr marL="562218" indent="-265896">
              <a:defRPr sz="2000"/>
            </a:lvl2pPr>
            <a:lvl3pPr marL="813562" indent="-243407">
              <a:defRPr sz="1800"/>
            </a:lvl3pPr>
            <a:lvl4pPr marL="1050354" indent="-228856">
              <a:defRPr sz="1700"/>
            </a:lvl4pPr>
            <a:lvl5pPr marL="1279210" indent="-206367">
              <a:defRPr sz="17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94642" y="1787298"/>
            <a:ext cx="5489359" cy="346249"/>
          </a:xfrm>
        </p:spPr>
        <p:txBody>
          <a:bodyPr anchor="b"/>
          <a:lstStyle>
            <a:lvl1pPr marL="0" indent="0">
              <a:lnSpc>
                <a:spcPct val="90000"/>
              </a:lnSpc>
              <a:spcBef>
                <a:spcPts val="0"/>
              </a:spcBef>
              <a:buNone/>
              <a:defRPr sz="2500" b="1"/>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204371"/>
            <a:ext cx="5490632" cy="1537344"/>
          </a:xfrm>
        </p:spPr>
        <p:txBody>
          <a:bodyPr/>
          <a:lstStyle>
            <a:lvl1pPr marL="296321" indent="-296321">
              <a:defRPr sz="2300"/>
            </a:lvl1pPr>
            <a:lvl2pPr marL="570155" indent="-273833">
              <a:defRPr sz="2000"/>
            </a:lvl2pPr>
            <a:lvl3pPr marL="821499" indent="-244730">
              <a:defRPr sz="1800"/>
            </a:lvl3pPr>
            <a:lvl4pPr marL="1050354" indent="-236793">
              <a:defRPr sz="1700"/>
            </a:lvl4pPr>
            <a:lvl5pPr marL="1279210" indent="-220919">
              <a:defRPr sz="17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2277" y="6443017"/>
            <a:ext cx="2120584" cy="203966"/>
          </a:xfrm>
          <a:prstGeom prst="rect">
            <a:avLst/>
          </a:prstGeom>
        </p:spPr>
      </p:pic>
    </p:spTree>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2277" y="6443017"/>
            <a:ext cx="2120584" cy="203966"/>
          </a:xfrm>
          <a:prstGeom prst="rect">
            <a:avLst/>
          </a:prstGeom>
        </p:spPr>
      </p:pic>
    </p:spTree>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2.xml"/><Relationship Id="rId1" Type="http://schemas.openxmlformats.org/officeDocument/2006/relationships/slideLayout" Target="../slideLayouts/slideLayout14.xml"/><Relationship Id="rId5" Type="http://schemas.openxmlformats.org/officeDocument/2006/relationships/image" Target="../media/image7.png"/><Relationship Id="rId4" Type="http://schemas.openxmlformats.org/officeDocument/2006/relationships/image" Target="../media/image8.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theme" Target="../theme/theme3.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4.xml"/><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theme" Target="../theme/theme4.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0" Type="http://schemas.openxmlformats.org/officeDocument/2006/relationships/slideLayout" Target="../slideLayouts/slideLayout36.xml"/><Relationship Id="rId4" Type="http://schemas.openxmlformats.org/officeDocument/2006/relationships/slideLayout" Target="../slideLayouts/slideLayout30.xml"/><Relationship Id="rId9"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5">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08000" y="230189"/>
            <a:ext cx="11176000" cy="664797"/>
          </a:xfrm>
          <a:prstGeom prst="rect">
            <a:avLst/>
          </a:prstGeom>
        </p:spPr>
        <p:txBody>
          <a:bodyPr vert="horz" wrap="square" lIns="0" tIns="0" rIns="0" bIns="0" rtlCol="0" anchor="t">
            <a:spAutoFit/>
          </a:bodyPr>
          <a:lstStyle/>
          <a:p>
            <a:r>
              <a:rPr lang="en-US"/>
              <a:t>Click to edit Master title style</a:t>
            </a:r>
            <a:endParaRPr lang="en-US" dirty="0"/>
          </a:p>
        </p:txBody>
      </p:sp>
      <p:sp>
        <p:nvSpPr>
          <p:cNvPr id="3" name="Text Placeholder 2"/>
          <p:cNvSpPr>
            <a:spLocks noGrp="1"/>
          </p:cNvSpPr>
          <p:nvPr>
            <p:ph type="body" idx="1"/>
          </p:nvPr>
        </p:nvSpPr>
        <p:spPr>
          <a:xfrm>
            <a:off x="508000" y="1447800"/>
            <a:ext cx="11176000" cy="2000548"/>
          </a:xfrm>
          <a:prstGeom prst="rect">
            <a:avLst/>
          </a:prstGeom>
        </p:spPr>
        <p:txBody>
          <a:bodyPr vert="horz"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 bg1="dk1" tx1="lt1" bg2="dk2" tx2="lt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 id="2147483676" r:id="rId12"/>
    <p:sldLayoutId id="2147483677" r:id="rId13"/>
  </p:sldLayoutIdLst>
  <p:transition>
    <p:fade/>
  </p:transition>
  <p:txStyles>
    <p:titleStyle>
      <a:lvl1pPr algn="l" defTabSz="914363" rtl="0" eaLnBrk="1" latinLnBrk="0" hangingPunct="1">
        <a:lnSpc>
          <a:spcPct val="90000"/>
        </a:lnSpc>
        <a:spcBef>
          <a:spcPct val="0"/>
        </a:spcBef>
        <a:buNone/>
        <a:defRPr lang="en-US" sz="4800" b="0" kern="1200" cap="none" spc="-150" dirty="0" smtClean="0">
          <a:ln w="3175">
            <a:noFill/>
          </a:ln>
          <a:gradFill flip="none" rotWithShape="1">
            <a:gsLst>
              <a:gs pos="36000">
                <a:schemeClr val="tx1"/>
              </a:gs>
              <a:gs pos="86000">
                <a:schemeClr val="tx1"/>
              </a:gs>
            </a:gsLst>
            <a:lin ang="5400000" scaled="0"/>
            <a:tileRect/>
          </a:gradFill>
          <a:effectLst/>
          <a:latin typeface="Segoe UI" pitchFamily="34" charset="0"/>
          <a:ea typeface="+mn-ea"/>
          <a:cs typeface="Arial" charset="0"/>
        </a:defRPr>
      </a:lvl1pPr>
    </p:titleStyle>
    <p:bodyStyle>
      <a:lvl1pPr marL="460375" indent="-460375" algn="l" defTabSz="914363" rtl="0" eaLnBrk="1" latinLnBrk="0" hangingPunct="1">
        <a:lnSpc>
          <a:spcPct val="90000"/>
        </a:lnSpc>
        <a:spcBef>
          <a:spcPct val="20000"/>
        </a:spcBef>
        <a:buFont typeface="Segoe UI" pitchFamily="34" charset="0"/>
        <a:buChar char="−"/>
        <a:defRPr sz="3200" kern="1200">
          <a:gradFill>
            <a:gsLst>
              <a:gs pos="0">
                <a:schemeClr val="tx1"/>
              </a:gs>
              <a:gs pos="86000">
                <a:schemeClr val="tx1"/>
              </a:gs>
            </a:gsLst>
            <a:lin ang="5400000" scaled="0"/>
          </a:gradFill>
          <a:latin typeface="Segoe UI" pitchFamily="34" charset="0"/>
          <a:ea typeface="+mn-ea"/>
          <a:cs typeface="+mn-cs"/>
        </a:defRPr>
      </a:lvl1pPr>
      <a:lvl2pPr marL="855663" indent="-395288" algn="l" defTabSz="914363" rtl="0" eaLnBrk="1" latinLnBrk="0" hangingPunct="1">
        <a:lnSpc>
          <a:spcPct val="90000"/>
        </a:lnSpc>
        <a:spcBef>
          <a:spcPct val="20000"/>
        </a:spcBef>
        <a:buFont typeface="Segoe UI" pitchFamily="34" charset="0"/>
        <a:buChar char="−"/>
        <a:defRPr sz="2800" kern="1200">
          <a:gradFill>
            <a:gsLst>
              <a:gs pos="0">
                <a:schemeClr val="tx1"/>
              </a:gs>
              <a:gs pos="86000">
                <a:schemeClr val="tx1"/>
              </a:gs>
            </a:gsLst>
            <a:lin ang="5400000" scaled="0"/>
          </a:gradFill>
          <a:latin typeface="Segoe UI" pitchFamily="34" charset="0"/>
          <a:ea typeface="+mn-ea"/>
          <a:cs typeface="+mn-cs"/>
        </a:defRPr>
      </a:lvl2pPr>
      <a:lvl3pPr marL="1258888" indent="-403225" algn="l" defTabSz="914363" rtl="0" eaLnBrk="1" latinLnBrk="0" hangingPunct="1">
        <a:lnSpc>
          <a:spcPct val="90000"/>
        </a:lnSpc>
        <a:spcBef>
          <a:spcPct val="20000"/>
        </a:spcBef>
        <a:buFont typeface="Segoe UI" pitchFamily="34" charset="0"/>
        <a:buChar char="−"/>
        <a:defRPr sz="2400" kern="1200">
          <a:gradFill>
            <a:gsLst>
              <a:gs pos="0">
                <a:schemeClr val="tx1"/>
              </a:gs>
              <a:gs pos="86000">
                <a:schemeClr val="tx1"/>
              </a:gs>
            </a:gsLst>
            <a:lin ang="5400000" scaled="0"/>
          </a:gradFill>
          <a:latin typeface="Segoe UI" pitchFamily="34" charset="0"/>
          <a:ea typeface="+mn-ea"/>
          <a:cs typeface="+mn-cs"/>
        </a:defRPr>
      </a:lvl3pPr>
      <a:lvl4pPr marL="1604963" indent="-346075" algn="l" defTabSz="914363" rtl="0" eaLnBrk="1" latinLnBrk="0" hangingPunct="1">
        <a:lnSpc>
          <a:spcPct val="90000"/>
        </a:lnSpc>
        <a:spcBef>
          <a:spcPct val="20000"/>
        </a:spcBef>
        <a:buFont typeface="Segoe UI" pitchFamily="34" charset="0"/>
        <a:buChar char="−"/>
        <a:defRPr sz="2000" kern="1200">
          <a:gradFill>
            <a:gsLst>
              <a:gs pos="0">
                <a:schemeClr val="tx1"/>
              </a:gs>
              <a:gs pos="86000">
                <a:schemeClr val="tx1"/>
              </a:gs>
            </a:gsLst>
            <a:lin ang="5400000" scaled="0"/>
          </a:gradFill>
          <a:latin typeface="Segoe UI" pitchFamily="34" charset="0"/>
          <a:ea typeface="+mn-ea"/>
          <a:cs typeface="+mn-cs"/>
        </a:defRPr>
      </a:lvl4pPr>
      <a:lvl5pPr marL="1941513" indent="-336550" algn="l" defTabSz="914363" rtl="0" eaLnBrk="1" latinLnBrk="0" hangingPunct="1">
        <a:lnSpc>
          <a:spcPct val="90000"/>
        </a:lnSpc>
        <a:spcBef>
          <a:spcPct val="20000"/>
        </a:spcBef>
        <a:buFont typeface="Segoe UI" pitchFamily="34" charset="0"/>
        <a:buChar char="−"/>
        <a:defRPr sz="2000" kern="1200">
          <a:gradFill>
            <a:gsLst>
              <a:gs pos="0">
                <a:schemeClr val="tx1"/>
              </a:gs>
              <a:gs pos="86000">
                <a:schemeClr val="tx1"/>
              </a:gs>
            </a:gsLst>
            <a:lin ang="5400000" scaled="0"/>
          </a:gradFill>
          <a:latin typeface="Segoe UI"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4" name="Picture 3" descr="white rectangle.png"/>
          <p:cNvPicPr>
            <a:picLocks noChangeAspect="1"/>
          </p:cNvPicPr>
          <p:nvPr/>
        </p:nvPicPr>
        <p:blipFill>
          <a:blip r:embed="rId4"/>
          <a:srcRect b="10453"/>
          <a:stretch>
            <a:fillRect/>
          </a:stretch>
        </p:blipFill>
        <p:spPr>
          <a:xfrm>
            <a:off x="0" y="1299706"/>
            <a:ext cx="12192000" cy="5558294"/>
          </a:xfrm>
          <a:prstGeom prst="rect">
            <a:avLst/>
          </a:prstGeom>
        </p:spPr>
      </p:pic>
      <p:sp>
        <p:nvSpPr>
          <p:cNvPr id="2" name="Title Placeholder 1"/>
          <p:cNvSpPr>
            <a:spLocks noGrp="1"/>
          </p:cNvSpPr>
          <p:nvPr>
            <p:ph type="title"/>
          </p:nvPr>
        </p:nvSpPr>
        <p:spPr>
          <a:xfrm>
            <a:off x="508000" y="230189"/>
            <a:ext cx="11176000" cy="664797"/>
          </a:xfrm>
          <a:prstGeom prst="rect">
            <a:avLst/>
          </a:prstGeom>
        </p:spPr>
        <p:txBody>
          <a:bodyPr vert="horz" wrap="square" lIns="0" tIns="0" rIns="0" bIns="0" rtlCol="0" anchor="t">
            <a:spAutoFit/>
          </a:bodyPr>
          <a:lstStyle/>
          <a:p>
            <a:r>
              <a:rPr lang="en-US"/>
              <a:t>Click to edit Master title style</a:t>
            </a:r>
            <a:endParaRPr lang="en-US" dirty="0"/>
          </a:p>
        </p:txBody>
      </p:sp>
      <p:sp>
        <p:nvSpPr>
          <p:cNvPr id="3" name="Text Placeholder 2"/>
          <p:cNvSpPr>
            <a:spLocks noGrp="1"/>
          </p:cNvSpPr>
          <p:nvPr>
            <p:ph type="body" idx="1"/>
          </p:nvPr>
        </p:nvSpPr>
        <p:spPr>
          <a:xfrm>
            <a:off x="963083" y="1905001"/>
            <a:ext cx="10720917" cy="210826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5"/>
          <p:cNvSpPr>
            <a:spLocks noGrp="1"/>
          </p:cNvSpPr>
          <p:nvPr>
            <p:ph type="ftr" sz="quarter" idx="3"/>
          </p:nvPr>
        </p:nvSpPr>
        <p:spPr>
          <a:xfrm>
            <a:off x="9847887" y="6286947"/>
            <a:ext cx="1503603" cy="365125"/>
          </a:xfrm>
          <a:prstGeom prst="rect">
            <a:avLst/>
          </a:prstGeom>
        </p:spPr>
        <p:txBody>
          <a:bodyPr vert="horz" lIns="0" tIns="0" rIns="0" bIns="0" rtlCol="0" anchor="b" anchorCtr="0"/>
          <a:lstStyle>
            <a:lvl1pPr algn="l">
              <a:defRPr sz="900">
                <a:solidFill>
                  <a:schemeClr val="tx1"/>
                </a:solidFill>
              </a:defRPr>
            </a:lvl1pPr>
          </a:lstStyle>
          <a:p>
            <a:r>
              <a:rPr lang="en-US" dirty="0"/>
              <a:t>Microsoft Confidential</a:t>
            </a:r>
          </a:p>
        </p:txBody>
      </p:sp>
      <p:sp>
        <p:nvSpPr>
          <p:cNvPr id="8" name="Slide Number Placeholder 4"/>
          <p:cNvSpPr>
            <a:spLocks noGrp="1"/>
          </p:cNvSpPr>
          <p:nvPr>
            <p:ph type="sldNum" sz="quarter" idx="4"/>
          </p:nvPr>
        </p:nvSpPr>
        <p:spPr>
          <a:xfrm>
            <a:off x="11451167" y="6286947"/>
            <a:ext cx="465667" cy="365125"/>
          </a:xfrm>
          <a:prstGeom prst="rect">
            <a:avLst/>
          </a:prstGeom>
        </p:spPr>
        <p:txBody>
          <a:bodyPr vert="horz" lIns="0" tIns="0" rIns="0" bIns="0" rtlCol="0" anchor="b" anchorCtr="0"/>
          <a:lstStyle>
            <a:lvl1pPr algn="l">
              <a:defRPr sz="900">
                <a:solidFill>
                  <a:schemeClr val="tx1"/>
                </a:solidFill>
              </a:defRPr>
            </a:lvl1pPr>
          </a:lstStyle>
          <a:p>
            <a:fld id="{1AD4D6FE-0D95-422C-A401-E733BBF8EB07}" type="slidenum">
              <a:rPr lang="en-US" smtClean="0"/>
              <a:pPr/>
              <a:t>‹#›</a:t>
            </a:fld>
            <a:endParaRPr lang="en-US" dirty="0"/>
          </a:p>
        </p:txBody>
      </p:sp>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52277" y="6443017"/>
            <a:ext cx="2120584" cy="203966"/>
          </a:xfrm>
          <a:prstGeom prst="rect">
            <a:avLst/>
          </a:prstGeom>
        </p:spPr>
      </p:pic>
    </p:spTree>
  </p:cSld>
  <p:clrMap bg1="lt1" tx1="dk1" bg2="lt2" tx2="dk2" accent1="accent1" accent2="accent2" accent3="accent3" accent4="accent4" accent5="accent5" accent6="accent6" hlink="hlink" folHlink="folHlink"/>
  <p:sldLayoutIdLst>
    <p:sldLayoutId id="2147483681" r:id="rId1"/>
  </p:sldLayoutIdLst>
  <p:transition>
    <p:fade/>
  </p:transition>
  <p:hf hdr="0" dt="0"/>
  <p:txStyles>
    <p:titleStyle>
      <a:lvl1pPr algn="l" defTabSz="914363" rtl="0" eaLnBrk="1" latinLnBrk="0" hangingPunct="1">
        <a:lnSpc>
          <a:spcPct val="90000"/>
        </a:lnSpc>
        <a:spcBef>
          <a:spcPct val="0"/>
        </a:spcBef>
        <a:buNone/>
        <a:defRPr lang="en-US" sz="4800" b="0" kern="1200" cap="none" spc="-125" dirty="0" smtClean="0">
          <a:ln w="3175">
            <a:noFill/>
          </a:ln>
          <a:gradFill flip="none" rotWithShape="1">
            <a:gsLst>
              <a:gs pos="36000">
                <a:srgbClr val="FFFFFF"/>
              </a:gs>
              <a:gs pos="86000">
                <a:srgbClr val="FFFFFF"/>
              </a:gs>
            </a:gsLst>
            <a:lin ang="5400000" scaled="0"/>
            <a:tileRect/>
          </a:gradFill>
          <a:effectLst/>
          <a:latin typeface="Segoe UI" pitchFamily="34" charset="0"/>
          <a:ea typeface="+mn-ea"/>
          <a:cs typeface="Arial" charset="0"/>
        </a:defRPr>
      </a:lvl1pPr>
    </p:titleStyle>
    <p:bodyStyle>
      <a:lvl1pPr marL="0" indent="0" algn="l" defTabSz="914363" rtl="0" eaLnBrk="1" latinLnBrk="0" hangingPunct="1">
        <a:lnSpc>
          <a:spcPct val="90000"/>
        </a:lnSpc>
        <a:spcBef>
          <a:spcPct val="20000"/>
        </a:spcBef>
        <a:buFont typeface="Arial" pitchFamily="34" charset="0"/>
        <a:buNone/>
        <a:defRPr sz="3000" b="0" kern="1200">
          <a:gradFill>
            <a:gsLst>
              <a:gs pos="0">
                <a:srgbClr val="000000"/>
              </a:gs>
              <a:gs pos="86000">
                <a:srgbClr val="000000"/>
              </a:gs>
            </a:gsLst>
            <a:lin ang="5400000" scaled="0"/>
          </a:gradFill>
          <a:latin typeface="Consolas" pitchFamily="49" charset="0"/>
          <a:ea typeface="+mn-ea"/>
          <a:cs typeface="Courier New" pitchFamily="49" charset="0"/>
        </a:defRPr>
      </a:lvl1pPr>
      <a:lvl2pPr marL="384954" indent="-7937" algn="l" defTabSz="914363" rtl="0" eaLnBrk="1" latinLnBrk="0" hangingPunct="1">
        <a:lnSpc>
          <a:spcPct val="90000"/>
        </a:lnSpc>
        <a:spcBef>
          <a:spcPct val="20000"/>
        </a:spcBef>
        <a:buFont typeface="Arial" pitchFamily="34" charset="0"/>
        <a:buNone/>
        <a:defRPr sz="2800" b="0" kern="1200">
          <a:gradFill>
            <a:gsLst>
              <a:gs pos="0">
                <a:srgbClr val="000000"/>
              </a:gs>
              <a:gs pos="86000">
                <a:srgbClr val="000000"/>
              </a:gs>
            </a:gsLst>
            <a:lin ang="5400000" scaled="0"/>
          </a:gradFill>
          <a:latin typeface="Consolas" pitchFamily="49" charset="0"/>
          <a:ea typeface="+mn-ea"/>
          <a:cs typeface="Courier New" pitchFamily="49" charset="0"/>
        </a:defRPr>
      </a:lvl2pPr>
      <a:lvl3pPr marL="761970" indent="-7937"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urier New" pitchFamily="49" charset="0"/>
        </a:defRPr>
      </a:lvl3pPr>
      <a:lvl4pPr marL="1094009" indent="7937"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urier New" pitchFamily="49" charset="0"/>
        </a:defRPr>
      </a:lvl4pPr>
      <a:lvl5pPr marL="1426047" indent="0"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urier New" pitchFamily="49"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20476A"/>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D42CF204-01B3-49D2-810F-46D1D22160BD}" type="datetimeFigureOut">
              <a:rPr lang="en-US" smtClean="0"/>
              <a:t>2/25/2019</a:t>
            </a:fld>
            <a:endParaRPr lang="en-US"/>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C2F0484B-E0CA-4220-B0C3-06C4A7407CC7}" type="slidenum">
              <a:rPr lang="en-US" smtClean="0"/>
              <a:t>‹#›</a:t>
            </a:fld>
            <a:endParaRPr lang="en-US"/>
          </a:p>
        </p:txBody>
      </p:sp>
      <p:cxnSp>
        <p:nvCxnSpPr>
          <p:cNvPr id="10" name="Straight Connector 9"/>
          <p:cNvCxnSpPr/>
          <p:nvPr/>
        </p:nvCxnSpPr>
        <p:spPr>
          <a:xfrm flipH="1">
            <a:off x="1240203" y="-206828"/>
            <a:ext cx="1674792" cy="8527869"/>
          </a:xfrm>
          <a:prstGeom prst="line">
            <a:avLst/>
          </a:prstGeom>
          <a:ln w="1524000">
            <a:solidFill>
              <a:srgbClr val="BBD4EB">
                <a:alpha val="2000"/>
              </a:srgbClr>
            </a:solidFill>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a:off x="-3688452" y="1419498"/>
            <a:ext cx="11299375" cy="11299375"/>
          </a:xfrm>
          <a:prstGeom prst="ellipse">
            <a:avLst/>
          </a:prstGeom>
          <a:noFill/>
          <a:ln w="1524000">
            <a:solidFill>
              <a:srgbClr val="BBD4EB">
                <a:alpha val="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2616788375"/>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 id="2147483709" r:id="rId12"/>
  </p:sldLayoutIdLst>
  <p:transition>
    <p:fade/>
  </p:transition>
  <p:txStyles>
    <p:titleStyle>
      <a:lvl1pPr algn="l" defTabSz="685800" rtl="0" eaLnBrk="1" latinLnBrk="0" hangingPunct="1">
        <a:lnSpc>
          <a:spcPct val="90000"/>
        </a:lnSpc>
        <a:spcBef>
          <a:spcPct val="0"/>
        </a:spcBef>
        <a:buNone/>
        <a:defRPr sz="3300" kern="1200">
          <a:solidFill>
            <a:schemeClr val="bg1"/>
          </a:solidFill>
          <a:latin typeface="+mj-lt"/>
          <a:ea typeface="+mj-ea"/>
          <a:cs typeface="+mj-cs"/>
        </a:defRPr>
      </a:lvl1pPr>
    </p:titleStyle>
    <p:bodyStyle>
      <a:lvl1pPr marL="171450" indent="-171450" algn="l" defTabSz="685800" rtl="0" eaLnBrk="1" latinLnBrk="0" hangingPunct="1">
        <a:lnSpc>
          <a:spcPct val="90000"/>
        </a:lnSpc>
        <a:spcBef>
          <a:spcPts val="750"/>
        </a:spcBef>
        <a:buClr>
          <a:schemeClr val="accent4"/>
        </a:buClr>
        <a:buSzPct val="100000"/>
        <a:buFont typeface="Arial" panose="020B0604020202020204" pitchFamily="34" charset="0"/>
        <a:buChar char="•"/>
        <a:defRPr sz="2100" kern="1200">
          <a:solidFill>
            <a:schemeClr val="bg1">
              <a:lumMod val="75000"/>
            </a:schemeClr>
          </a:solidFill>
          <a:latin typeface="+mn-lt"/>
          <a:ea typeface="+mn-ea"/>
          <a:cs typeface="+mn-cs"/>
        </a:defRPr>
      </a:lvl1pPr>
      <a:lvl2pPr marL="514350" indent="-171450" algn="l" defTabSz="685800" rtl="0" eaLnBrk="1" latinLnBrk="0" hangingPunct="1">
        <a:lnSpc>
          <a:spcPct val="90000"/>
        </a:lnSpc>
        <a:spcBef>
          <a:spcPts val="375"/>
        </a:spcBef>
        <a:buClr>
          <a:schemeClr val="accent4"/>
        </a:buClr>
        <a:buSzPct val="100000"/>
        <a:buFont typeface="Arial" panose="020B0604020202020204" pitchFamily="34" charset="0"/>
        <a:buChar char="•"/>
        <a:defRPr sz="1800" kern="1200">
          <a:solidFill>
            <a:schemeClr val="bg1">
              <a:lumMod val="75000"/>
            </a:schemeClr>
          </a:solidFill>
          <a:latin typeface="+mn-lt"/>
          <a:ea typeface="+mn-ea"/>
          <a:cs typeface="+mn-cs"/>
        </a:defRPr>
      </a:lvl2pPr>
      <a:lvl3pPr marL="857250" indent="-171450" algn="l" defTabSz="685800" rtl="0" eaLnBrk="1" latinLnBrk="0" hangingPunct="1">
        <a:lnSpc>
          <a:spcPct val="90000"/>
        </a:lnSpc>
        <a:spcBef>
          <a:spcPts val="375"/>
        </a:spcBef>
        <a:buClr>
          <a:schemeClr val="accent4"/>
        </a:buClr>
        <a:buSzPct val="100000"/>
        <a:buFont typeface="Arial" panose="020B0604020202020204" pitchFamily="34" charset="0"/>
        <a:buChar char="•"/>
        <a:defRPr sz="1500" kern="1200">
          <a:solidFill>
            <a:schemeClr val="bg1">
              <a:lumMod val="75000"/>
            </a:schemeClr>
          </a:solidFill>
          <a:latin typeface="+mn-lt"/>
          <a:ea typeface="+mn-ea"/>
          <a:cs typeface="+mn-cs"/>
        </a:defRPr>
      </a:lvl3pPr>
      <a:lvl4pPr marL="1200150" indent="-171450" algn="l" defTabSz="685800" rtl="0" eaLnBrk="1" latinLnBrk="0" hangingPunct="1">
        <a:lnSpc>
          <a:spcPct val="90000"/>
        </a:lnSpc>
        <a:spcBef>
          <a:spcPts val="375"/>
        </a:spcBef>
        <a:buClr>
          <a:schemeClr val="accent4"/>
        </a:buClr>
        <a:buSzPct val="100000"/>
        <a:buFont typeface="Arial" panose="020B0604020202020204" pitchFamily="34" charset="0"/>
        <a:buChar char="•"/>
        <a:defRPr sz="1350" kern="1200">
          <a:solidFill>
            <a:schemeClr val="bg1">
              <a:lumMod val="75000"/>
            </a:schemeClr>
          </a:solidFill>
          <a:latin typeface="+mn-lt"/>
          <a:ea typeface="+mn-ea"/>
          <a:cs typeface="+mn-cs"/>
        </a:defRPr>
      </a:lvl4pPr>
      <a:lvl5pPr marL="1543050" indent="-171450" algn="l" defTabSz="685800" rtl="0" eaLnBrk="1" latinLnBrk="0" hangingPunct="1">
        <a:lnSpc>
          <a:spcPct val="90000"/>
        </a:lnSpc>
        <a:spcBef>
          <a:spcPts val="375"/>
        </a:spcBef>
        <a:buClr>
          <a:schemeClr val="accent4"/>
        </a:buClr>
        <a:buSzPct val="100000"/>
        <a:buFont typeface="Arial" panose="020B0604020202020204" pitchFamily="34" charset="0"/>
        <a:buChar char="•"/>
        <a:defRPr sz="1350" kern="1200">
          <a:solidFill>
            <a:schemeClr val="bg1">
              <a:lumMod val="75000"/>
            </a:schemeClr>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D42CF204-01B3-49D2-810F-46D1D22160BD}" type="datetimeFigureOut">
              <a:rPr lang="en-US" smtClean="0"/>
              <a:t>2/25/2019</a:t>
            </a:fld>
            <a:endParaRPr lang="en-US"/>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C2F0484B-E0CA-4220-B0C3-06C4A7407CC7}" type="slidenum">
              <a:rPr lang="en-US" smtClean="0"/>
              <a:t>‹#›</a:t>
            </a:fld>
            <a:endParaRPr lang="en-US"/>
          </a:p>
        </p:txBody>
      </p:sp>
      <p:cxnSp>
        <p:nvCxnSpPr>
          <p:cNvPr id="10" name="Straight Connector 9"/>
          <p:cNvCxnSpPr/>
          <p:nvPr/>
        </p:nvCxnSpPr>
        <p:spPr>
          <a:xfrm flipH="1">
            <a:off x="1240203" y="-206828"/>
            <a:ext cx="1674792" cy="8527869"/>
          </a:xfrm>
          <a:prstGeom prst="line">
            <a:avLst/>
          </a:prstGeom>
          <a:ln w="1524000">
            <a:solidFill>
              <a:srgbClr val="325674">
                <a:alpha val="5000"/>
              </a:srgbClr>
            </a:solidFill>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a:off x="-3688452" y="1419498"/>
            <a:ext cx="11299375" cy="11299375"/>
          </a:xfrm>
          <a:prstGeom prst="ellipse">
            <a:avLst/>
          </a:prstGeom>
          <a:noFill/>
          <a:ln w="1524000">
            <a:solidFill>
              <a:srgbClr val="325674">
                <a:alpha val="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4096327845"/>
      </p:ext>
    </p:extLst>
  </p:cSld>
  <p:clrMap bg1="lt1" tx1="dk1" bg2="lt2" tx2="dk2" accent1="accent1" accent2="accent2" accent3="accent3" accent4="accent4" accent5="accent5" accent6="accent6" hlink="hlink" folHlink="folHlink"/>
  <p:sldLayoutIdLst>
    <p:sldLayoutId id="2147483711" r:id="rId1"/>
    <p:sldLayoutId id="2147483712" r:id="rId2"/>
    <p:sldLayoutId id="2147483713" r:id="rId3"/>
    <p:sldLayoutId id="2147483714" r:id="rId4"/>
    <p:sldLayoutId id="2147483715" r:id="rId5"/>
    <p:sldLayoutId id="2147483716" r:id="rId6"/>
    <p:sldLayoutId id="2147483717" r:id="rId7"/>
    <p:sldLayoutId id="2147483718" r:id="rId8"/>
    <p:sldLayoutId id="2147483719" r:id="rId9"/>
    <p:sldLayoutId id="2147483720" r:id="rId10"/>
    <p:sldLayoutId id="2147483721" r:id="rId11"/>
  </p:sldLayoutIdLst>
  <p:txStyles>
    <p:titleStyle>
      <a:lvl1pPr algn="l" defTabSz="685800" rtl="0" eaLnBrk="1" latinLnBrk="0" hangingPunct="1">
        <a:lnSpc>
          <a:spcPct val="90000"/>
        </a:lnSpc>
        <a:spcBef>
          <a:spcPct val="0"/>
        </a:spcBef>
        <a:buNone/>
        <a:defRPr sz="3300" kern="1200">
          <a:solidFill>
            <a:srgbClr val="1F486C"/>
          </a:solidFill>
          <a:latin typeface="+mj-lt"/>
          <a:ea typeface="+mj-ea"/>
          <a:cs typeface="+mj-cs"/>
        </a:defRPr>
      </a:lvl1pPr>
    </p:titleStyle>
    <p:bodyStyle>
      <a:lvl1pPr marL="171450" indent="-171450" algn="l" defTabSz="685800" rtl="0" eaLnBrk="1" latinLnBrk="0" hangingPunct="1">
        <a:lnSpc>
          <a:spcPct val="90000"/>
        </a:lnSpc>
        <a:spcBef>
          <a:spcPts val="750"/>
        </a:spcBef>
        <a:buClr>
          <a:schemeClr val="accent4"/>
        </a:buClr>
        <a:buSzPct val="100000"/>
        <a:buFont typeface="Arial" panose="020B0604020202020204" pitchFamily="34" charset="0"/>
        <a:buChar char="•"/>
        <a:defRPr sz="2100" kern="1200">
          <a:solidFill>
            <a:schemeClr val="tx1">
              <a:lumMod val="65000"/>
              <a:lumOff val="35000"/>
            </a:schemeClr>
          </a:solidFill>
          <a:latin typeface="+mn-lt"/>
          <a:ea typeface="+mn-ea"/>
          <a:cs typeface="+mn-cs"/>
        </a:defRPr>
      </a:lvl1pPr>
      <a:lvl2pPr marL="514350" indent="-171450" algn="l" defTabSz="685800" rtl="0" eaLnBrk="1" latinLnBrk="0" hangingPunct="1">
        <a:lnSpc>
          <a:spcPct val="90000"/>
        </a:lnSpc>
        <a:spcBef>
          <a:spcPts val="375"/>
        </a:spcBef>
        <a:buClr>
          <a:schemeClr val="accent4"/>
        </a:buClr>
        <a:buSzPct val="100000"/>
        <a:buFont typeface="Arial" panose="020B0604020202020204" pitchFamily="34" charset="0"/>
        <a:buChar char="•"/>
        <a:defRPr sz="1800" kern="1200">
          <a:solidFill>
            <a:schemeClr val="tx1">
              <a:lumMod val="65000"/>
              <a:lumOff val="35000"/>
            </a:schemeClr>
          </a:solidFill>
          <a:latin typeface="+mn-lt"/>
          <a:ea typeface="+mn-ea"/>
          <a:cs typeface="+mn-cs"/>
        </a:defRPr>
      </a:lvl2pPr>
      <a:lvl3pPr marL="857250" indent="-171450" algn="l" defTabSz="685800" rtl="0" eaLnBrk="1" latinLnBrk="0" hangingPunct="1">
        <a:lnSpc>
          <a:spcPct val="90000"/>
        </a:lnSpc>
        <a:spcBef>
          <a:spcPts val="375"/>
        </a:spcBef>
        <a:buClr>
          <a:schemeClr val="accent4"/>
        </a:buClr>
        <a:buSzPct val="100000"/>
        <a:buFont typeface="Arial" panose="020B0604020202020204" pitchFamily="34" charset="0"/>
        <a:buChar char="•"/>
        <a:defRPr sz="1500" kern="1200">
          <a:solidFill>
            <a:schemeClr val="tx1">
              <a:lumMod val="65000"/>
              <a:lumOff val="35000"/>
            </a:schemeClr>
          </a:solidFill>
          <a:latin typeface="+mn-lt"/>
          <a:ea typeface="+mn-ea"/>
          <a:cs typeface="+mn-cs"/>
        </a:defRPr>
      </a:lvl3pPr>
      <a:lvl4pPr marL="1200150" indent="-171450" algn="l" defTabSz="685800" rtl="0" eaLnBrk="1" latinLnBrk="0" hangingPunct="1">
        <a:lnSpc>
          <a:spcPct val="90000"/>
        </a:lnSpc>
        <a:spcBef>
          <a:spcPts val="375"/>
        </a:spcBef>
        <a:buClr>
          <a:schemeClr val="accent4"/>
        </a:buClr>
        <a:buSzPct val="100000"/>
        <a:buFont typeface="Arial" panose="020B0604020202020204" pitchFamily="34" charset="0"/>
        <a:buChar char="•"/>
        <a:defRPr sz="1350" kern="1200">
          <a:solidFill>
            <a:schemeClr val="tx1">
              <a:lumMod val="65000"/>
              <a:lumOff val="35000"/>
            </a:schemeClr>
          </a:solidFill>
          <a:latin typeface="+mn-lt"/>
          <a:ea typeface="+mn-ea"/>
          <a:cs typeface="+mn-cs"/>
        </a:defRPr>
      </a:lvl4pPr>
      <a:lvl5pPr marL="1543050" indent="-171450" algn="l" defTabSz="685800" rtl="0" eaLnBrk="1" latinLnBrk="0" hangingPunct="1">
        <a:lnSpc>
          <a:spcPct val="90000"/>
        </a:lnSpc>
        <a:spcBef>
          <a:spcPts val="375"/>
        </a:spcBef>
        <a:buClr>
          <a:schemeClr val="accent4"/>
        </a:buClr>
        <a:buSzPct val="100000"/>
        <a:buFont typeface="Arial" panose="020B0604020202020204" pitchFamily="34" charset="0"/>
        <a:buChar char="•"/>
        <a:defRPr sz="1350" kern="1200">
          <a:solidFill>
            <a:schemeClr val="tx1">
              <a:lumMod val="65000"/>
              <a:lumOff val="35000"/>
            </a:schemeClr>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6.xml"/></Relationships>
</file>

<file path=ppt/slides/_rels/slide3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0.xml"/></Relationships>
</file>

<file path=ppt/slides/_rels/slide3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6.xml"/></Relationships>
</file>

<file path=ppt/slides/_rels/slide3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6.xml"/></Relationships>
</file>

<file path=ppt/slides/_rels/slide4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xml"/><Relationship Id="rId1" Type="http://schemas.openxmlformats.org/officeDocument/2006/relationships/slideLayout" Target="../slideLayouts/slideLayout1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_rels/slide45.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3.xml"/><Relationship Id="rId1" Type="http://schemas.openxmlformats.org/officeDocument/2006/relationships/slideLayout" Target="../slideLayouts/slideLayout20.xml"/><Relationship Id="rId4" Type="http://schemas.openxmlformats.org/officeDocument/2006/relationships/hyperlink" Target="https://www.coindesk.com/walmart-blockchain-food-tracking-test-results-encouraging/"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6.xml"/></Relationships>
</file>

<file path=ppt/slides/_rels/slide4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6.xml"/></Relationships>
</file>

<file path=ppt/slides/_rels/slide4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6.xml"/></Relationships>
</file>

<file path=ppt/slides/_rels/slide51.xml.rels><?xml version="1.0" encoding="UTF-8" standalone="yes"?>
<Relationships xmlns="http://schemas.openxmlformats.org/package/2006/relationships"><Relationship Id="rId2" Type="http://schemas.openxmlformats.org/officeDocument/2006/relationships/image" Target="../media/image9.wmf"/><Relationship Id="rId1" Type="http://schemas.openxmlformats.org/officeDocument/2006/relationships/slideLayout" Target="../slideLayouts/slideLayout16.xml"/></Relationships>
</file>

<file path=ppt/slides/_rels/slide5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6.xml"/></Relationships>
</file>

<file path=ppt/slides/_rels/slide5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6.xml"/></Relationships>
</file>

<file path=ppt/slides/_rels/slide5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6.xml"/></Relationships>
</file>

<file path=ppt/slides/_rels/slide5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219200"/>
            <a:ext cx="11201400" cy="2184570"/>
          </a:xfrm>
        </p:spPr>
        <p:txBody>
          <a:bodyPr>
            <a:noAutofit/>
          </a:bodyPr>
          <a:lstStyle/>
          <a:p>
            <a:r>
              <a:rPr lang="en-US" sz="5000" dirty="0"/>
              <a:t>BLOCKCHAIN DEMYSTIFIED</a:t>
            </a:r>
          </a:p>
        </p:txBody>
      </p:sp>
      <p:sp>
        <p:nvSpPr>
          <p:cNvPr id="3" name="Subtitle 2"/>
          <p:cNvSpPr>
            <a:spLocks noGrp="1"/>
          </p:cNvSpPr>
          <p:nvPr>
            <p:ph type="subTitle" idx="1"/>
          </p:nvPr>
        </p:nvSpPr>
        <p:spPr>
          <a:xfrm>
            <a:off x="914400" y="4038600"/>
            <a:ext cx="10288056" cy="877509"/>
          </a:xfrm>
        </p:spPr>
        <p:txBody>
          <a:bodyPr>
            <a:noAutofit/>
          </a:bodyPr>
          <a:lstStyle/>
          <a:p>
            <a:r>
              <a:rPr lang="en-US" dirty="0"/>
              <a:t>Clint Edmonson</a:t>
            </a:r>
          </a:p>
          <a:p>
            <a:r>
              <a:rPr lang="en-US" dirty="0"/>
              <a:t>Polaris Solutions</a:t>
            </a:r>
          </a:p>
          <a:p>
            <a:r>
              <a:rPr lang="en-US" dirty="0"/>
              <a:t>clinted@polarissolutions.com</a:t>
            </a:r>
          </a:p>
        </p:txBody>
      </p:sp>
    </p:spTree>
    <p:extLst>
      <p:ext uri="{BB962C8B-B14F-4D97-AF65-F5344CB8AC3E}">
        <p14:creationId xmlns:p14="http://schemas.microsoft.com/office/powerpoint/2010/main" val="142572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9F12C9-4E0D-4332-90C6-2512399871F4}"/>
              </a:ext>
            </a:extLst>
          </p:cNvPr>
          <p:cNvSpPr>
            <a:spLocks noGrp="1"/>
          </p:cNvSpPr>
          <p:nvPr>
            <p:ph type="title"/>
          </p:nvPr>
        </p:nvSpPr>
        <p:spPr/>
        <p:txBody>
          <a:bodyPr/>
          <a:lstStyle/>
          <a:p>
            <a:r>
              <a:rPr lang="en-US" dirty="0"/>
              <a:t>DEMO: SIMPLE HASHING</a:t>
            </a:r>
          </a:p>
        </p:txBody>
      </p:sp>
    </p:spTree>
    <p:extLst>
      <p:ext uri="{BB962C8B-B14F-4D97-AF65-F5344CB8AC3E}">
        <p14:creationId xmlns:p14="http://schemas.microsoft.com/office/powerpoint/2010/main" val="41284217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31B5EA-7BCD-4D1B-9D8A-15596DB18991}"/>
              </a:ext>
            </a:extLst>
          </p:cNvPr>
          <p:cNvSpPr>
            <a:spLocks noGrp="1"/>
          </p:cNvSpPr>
          <p:nvPr>
            <p:ph type="title"/>
          </p:nvPr>
        </p:nvSpPr>
        <p:spPr>
          <a:xfrm>
            <a:off x="685800" y="685800"/>
            <a:ext cx="10515600" cy="701623"/>
          </a:xfrm>
        </p:spPr>
        <p:txBody>
          <a:bodyPr>
            <a:normAutofit fontScale="90000"/>
          </a:bodyPr>
          <a:lstStyle/>
          <a:p>
            <a:r>
              <a:rPr lang="en-US" dirty="0"/>
              <a:t>THE CODE</a:t>
            </a:r>
          </a:p>
        </p:txBody>
      </p:sp>
      <p:pic>
        <p:nvPicPr>
          <p:cNvPr id="4" name="Picture 3">
            <a:extLst>
              <a:ext uri="{FF2B5EF4-FFF2-40B4-BE49-F238E27FC236}">
                <a16:creationId xmlns:a16="http://schemas.microsoft.com/office/drawing/2014/main" id="{A9628ABA-6680-4076-B339-C35FEB47E0B4}"/>
              </a:ext>
            </a:extLst>
          </p:cNvPr>
          <p:cNvPicPr>
            <a:picLocks noChangeAspect="1"/>
          </p:cNvPicPr>
          <p:nvPr/>
        </p:nvPicPr>
        <p:blipFill>
          <a:blip r:embed="rId2"/>
          <a:stretch>
            <a:fillRect/>
          </a:stretch>
        </p:blipFill>
        <p:spPr>
          <a:xfrm>
            <a:off x="762000" y="2209800"/>
            <a:ext cx="10711940" cy="3319480"/>
          </a:xfrm>
          <a:prstGeom prst="rect">
            <a:avLst/>
          </a:prstGeom>
        </p:spPr>
      </p:pic>
    </p:spTree>
    <p:extLst>
      <p:ext uri="{BB962C8B-B14F-4D97-AF65-F5344CB8AC3E}">
        <p14:creationId xmlns:p14="http://schemas.microsoft.com/office/powerpoint/2010/main" val="28702999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BBD87E-ECFA-4EF0-B21B-C749AF2D9749}"/>
              </a:ext>
            </a:extLst>
          </p:cNvPr>
          <p:cNvSpPr>
            <a:spLocks noGrp="1"/>
          </p:cNvSpPr>
          <p:nvPr>
            <p:ph type="title"/>
          </p:nvPr>
        </p:nvSpPr>
        <p:spPr/>
        <p:txBody>
          <a:bodyPr/>
          <a:lstStyle/>
          <a:p>
            <a:r>
              <a:rPr lang="en-US" dirty="0"/>
              <a:t>WHAT IS A BLOCK?</a:t>
            </a:r>
          </a:p>
        </p:txBody>
      </p:sp>
      <p:pic>
        <p:nvPicPr>
          <p:cNvPr id="5" name="Content Placeholder 4">
            <a:extLst>
              <a:ext uri="{FF2B5EF4-FFF2-40B4-BE49-F238E27FC236}">
                <a16:creationId xmlns:a16="http://schemas.microsoft.com/office/drawing/2014/main" id="{C8FB81DF-B4AD-4DD9-8E54-9D9B81A23120}"/>
              </a:ext>
            </a:extLst>
          </p:cNvPr>
          <p:cNvPicPr>
            <a:picLocks noGrp="1" noChangeAspect="1"/>
          </p:cNvPicPr>
          <p:nvPr>
            <p:ph idx="1"/>
          </p:nvPr>
        </p:nvPicPr>
        <p:blipFill rotWithShape="1">
          <a:blip r:embed="rId2"/>
          <a:srcRect r="1841"/>
          <a:stretch/>
        </p:blipFill>
        <p:spPr>
          <a:xfrm>
            <a:off x="6324601" y="1716630"/>
            <a:ext cx="3048000" cy="4014817"/>
          </a:xfrm>
          <a:prstGeom prst="rect">
            <a:avLst/>
          </a:prstGeom>
        </p:spPr>
      </p:pic>
      <p:pic>
        <p:nvPicPr>
          <p:cNvPr id="4" name="Picture 3">
            <a:extLst>
              <a:ext uri="{FF2B5EF4-FFF2-40B4-BE49-F238E27FC236}">
                <a16:creationId xmlns:a16="http://schemas.microsoft.com/office/drawing/2014/main" id="{5FC93CE8-1579-49AA-8851-35B25C9EA4DA}"/>
              </a:ext>
            </a:extLst>
          </p:cNvPr>
          <p:cNvPicPr>
            <a:picLocks noChangeAspect="1"/>
          </p:cNvPicPr>
          <p:nvPr/>
        </p:nvPicPr>
        <p:blipFill rotWithShape="1">
          <a:blip r:embed="rId3"/>
          <a:srcRect l="6567" r="4241"/>
          <a:stretch/>
        </p:blipFill>
        <p:spPr>
          <a:xfrm>
            <a:off x="2209799" y="1690690"/>
            <a:ext cx="3105173" cy="4091017"/>
          </a:xfrm>
          <a:prstGeom prst="rect">
            <a:avLst/>
          </a:prstGeom>
        </p:spPr>
      </p:pic>
    </p:spTree>
    <p:extLst>
      <p:ext uri="{BB962C8B-B14F-4D97-AF65-F5344CB8AC3E}">
        <p14:creationId xmlns:p14="http://schemas.microsoft.com/office/powerpoint/2010/main" val="14952213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showMasterSp="0">
  <p:cSld>
    <p:bg>
      <p:bgPr>
        <a:solidFill>
          <a:srgbClr val="20476A">
            <a:alpha val="0"/>
          </a:srgbClr>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ABE73F4-EE5B-46F9-B5A1-0E5DEF43FB99}"/>
              </a:ext>
            </a:extLst>
          </p:cNvPr>
          <p:cNvPicPr>
            <a:picLocks noChangeAspect="1"/>
          </p:cNvPicPr>
          <p:nvPr/>
        </p:nvPicPr>
        <p:blipFill>
          <a:blip r:embed="rId2"/>
          <a:stretch>
            <a:fillRect/>
          </a:stretch>
        </p:blipFill>
        <p:spPr>
          <a:xfrm>
            <a:off x="1752600" y="1077902"/>
            <a:ext cx="8686800" cy="4822866"/>
          </a:xfrm>
          <a:prstGeom prst="rect">
            <a:avLst/>
          </a:prstGeom>
        </p:spPr>
      </p:pic>
    </p:spTree>
    <p:extLst>
      <p:ext uri="{BB962C8B-B14F-4D97-AF65-F5344CB8AC3E}">
        <p14:creationId xmlns:p14="http://schemas.microsoft.com/office/powerpoint/2010/main" val="3469120073"/>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showMasterSp="0">
  <p:cSld>
    <p:bg>
      <p:bgPr>
        <a:solidFill>
          <a:srgbClr val="20476A">
            <a:alpha val="0"/>
          </a:srgbClr>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4D808F-134F-43BA-999F-F2E65B50C547}"/>
              </a:ext>
            </a:extLst>
          </p:cNvPr>
          <p:cNvPicPr>
            <a:picLocks noChangeAspect="1"/>
          </p:cNvPicPr>
          <p:nvPr/>
        </p:nvPicPr>
        <p:blipFill>
          <a:blip r:embed="rId2"/>
          <a:stretch>
            <a:fillRect/>
          </a:stretch>
        </p:blipFill>
        <p:spPr>
          <a:xfrm>
            <a:off x="1219200" y="1371600"/>
            <a:ext cx="10061613" cy="4505355"/>
          </a:xfrm>
          <a:prstGeom prst="rect">
            <a:avLst/>
          </a:prstGeom>
        </p:spPr>
      </p:pic>
    </p:spTree>
    <p:extLst>
      <p:ext uri="{BB962C8B-B14F-4D97-AF65-F5344CB8AC3E}">
        <p14:creationId xmlns:p14="http://schemas.microsoft.com/office/powerpoint/2010/main" val="3881012433"/>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showMasterSp="0">
  <p:cSld>
    <p:bg>
      <p:bgPr>
        <a:solidFill>
          <a:srgbClr val="20476A">
            <a:alpha val="0"/>
          </a:srgbClr>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C56900C-D35B-4870-BE80-D70ABF45C3A0}"/>
              </a:ext>
            </a:extLst>
          </p:cNvPr>
          <p:cNvPicPr>
            <a:picLocks noChangeAspect="1"/>
          </p:cNvPicPr>
          <p:nvPr/>
        </p:nvPicPr>
        <p:blipFill>
          <a:blip r:embed="rId2"/>
          <a:stretch>
            <a:fillRect/>
          </a:stretch>
        </p:blipFill>
        <p:spPr>
          <a:xfrm>
            <a:off x="1301238" y="1293163"/>
            <a:ext cx="9823962" cy="5107637"/>
          </a:xfrm>
          <a:prstGeom prst="rect">
            <a:avLst/>
          </a:prstGeom>
        </p:spPr>
      </p:pic>
    </p:spTree>
    <p:extLst>
      <p:ext uri="{BB962C8B-B14F-4D97-AF65-F5344CB8AC3E}">
        <p14:creationId xmlns:p14="http://schemas.microsoft.com/office/powerpoint/2010/main" val="3460567390"/>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showMasterSp="0">
  <p:cSld>
    <p:bg>
      <p:bgPr>
        <a:solidFill>
          <a:srgbClr val="20476A">
            <a:alpha val="0"/>
          </a:srgb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91112C-12BF-4071-87CD-8CF68A266A91}"/>
              </a:ext>
            </a:extLst>
          </p:cNvPr>
          <p:cNvSpPr>
            <a:spLocks noGrp="1"/>
          </p:cNvSpPr>
          <p:nvPr>
            <p:ph type="title"/>
          </p:nvPr>
        </p:nvSpPr>
        <p:spPr>
          <a:xfrm>
            <a:off x="838200" y="637365"/>
            <a:ext cx="10515600" cy="1325563"/>
          </a:xfrm>
        </p:spPr>
        <p:txBody>
          <a:bodyPr/>
          <a:lstStyle/>
          <a:p>
            <a:pPr algn="ctr"/>
            <a:r>
              <a:rPr lang="en-US" dirty="0">
                <a:solidFill>
                  <a:schemeClr val="bg2">
                    <a:lumMod val="50000"/>
                  </a:schemeClr>
                </a:solidFill>
              </a:rPr>
              <a:t>ROOTED, UNIDIRECTIONAL DOUBLY LINKED LIST</a:t>
            </a:r>
          </a:p>
        </p:txBody>
      </p:sp>
      <p:pic>
        <p:nvPicPr>
          <p:cNvPr id="5" name="Picture 4">
            <a:extLst>
              <a:ext uri="{FF2B5EF4-FFF2-40B4-BE49-F238E27FC236}">
                <a16:creationId xmlns:a16="http://schemas.microsoft.com/office/drawing/2014/main" id="{F983B149-37AA-4DC6-824E-8495CA6467F6}"/>
              </a:ext>
            </a:extLst>
          </p:cNvPr>
          <p:cNvPicPr>
            <a:picLocks noChangeAspect="1"/>
          </p:cNvPicPr>
          <p:nvPr/>
        </p:nvPicPr>
        <p:blipFill rotWithShape="1">
          <a:blip r:embed="rId2"/>
          <a:srcRect t="17655" b="27726"/>
          <a:stretch/>
        </p:blipFill>
        <p:spPr>
          <a:xfrm>
            <a:off x="381000" y="2367763"/>
            <a:ext cx="11755797" cy="2662253"/>
          </a:xfrm>
          <a:prstGeom prst="rect">
            <a:avLst/>
          </a:prstGeom>
        </p:spPr>
      </p:pic>
    </p:spTree>
    <p:extLst>
      <p:ext uri="{BB962C8B-B14F-4D97-AF65-F5344CB8AC3E}">
        <p14:creationId xmlns:p14="http://schemas.microsoft.com/office/powerpoint/2010/main" val="1529608032"/>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showMasterSp="0">
  <p:cSld>
    <p:bg>
      <p:bgPr>
        <a:solidFill>
          <a:srgbClr val="20476A">
            <a:alpha val="0"/>
          </a:srgbClr>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F7D2B4-9682-4344-9F7A-12FC90261BDB}"/>
              </a:ext>
            </a:extLst>
          </p:cNvPr>
          <p:cNvPicPr>
            <a:picLocks noChangeAspect="1"/>
          </p:cNvPicPr>
          <p:nvPr/>
        </p:nvPicPr>
        <p:blipFill>
          <a:blip r:embed="rId2"/>
          <a:stretch>
            <a:fillRect/>
          </a:stretch>
        </p:blipFill>
        <p:spPr>
          <a:xfrm>
            <a:off x="1219200" y="898632"/>
            <a:ext cx="9829800" cy="5060735"/>
          </a:xfrm>
          <a:prstGeom prst="rect">
            <a:avLst/>
          </a:prstGeom>
        </p:spPr>
      </p:pic>
    </p:spTree>
    <p:extLst>
      <p:ext uri="{BB962C8B-B14F-4D97-AF65-F5344CB8AC3E}">
        <p14:creationId xmlns:p14="http://schemas.microsoft.com/office/powerpoint/2010/main" val="3228669379"/>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showMasterSp="0">
  <p:cSld>
    <p:bg>
      <p:bgPr>
        <a:solidFill>
          <a:srgbClr val="20476A">
            <a:alpha val="0"/>
          </a:srgbClr>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5712A9B-F905-4135-B941-B6C5E607CF40}"/>
              </a:ext>
            </a:extLst>
          </p:cNvPr>
          <p:cNvPicPr>
            <a:picLocks noChangeAspect="1"/>
          </p:cNvPicPr>
          <p:nvPr/>
        </p:nvPicPr>
        <p:blipFill>
          <a:blip r:embed="rId2"/>
          <a:stretch>
            <a:fillRect/>
          </a:stretch>
        </p:blipFill>
        <p:spPr>
          <a:xfrm>
            <a:off x="1219200" y="933368"/>
            <a:ext cx="9753600" cy="5148895"/>
          </a:xfrm>
          <a:prstGeom prst="rect">
            <a:avLst/>
          </a:prstGeom>
        </p:spPr>
      </p:pic>
    </p:spTree>
    <p:extLst>
      <p:ext uri="{BB962C8B-B14F-4D97-AF65-F5344CB8AC3E}">
        <p14:creationId xmlns:p14="http://schemas.microsoft.com/office/powerpoint/2010/main" val="262131787"/>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showMasterSp="0">
  <p:cSld>
    <p:bg>
      <p:bgPr>
        <a:solidFill>
          <a:srgbClr val="20476A">
            <a:alpha val="0"/>
          </a:srgbClr>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78A5D39-6358-49CE-BE35-BD7880CC7947}"/>
              </a:ext>
            </a:extLst>
          </p:cNvPr>
          <p:cNvPicPr>
            <a:picLocks noChangeAspect="1"/>
          </p:cNvPicPr>
          <p:nvPr/>
        </p:nvPicPr>
        <p:blipFill rotWithShape="1">
          <a:blip r:embed="rId2"/>
          <a:srcRect t="11267"/>
          <a:stretch/>
        </p:blipFill>
        <p:spPr>
          <a:xfrm>
            <a:off x="1447800" y="1143000"/>
            <a:ext cx="9372600" cy="4872918"/>
          </a:xfrm>
          <a:prstGeom prst="rect">
            <a:avLst/>
          </a:prstGeom>
        </p:spPr>
      </p:pic>
    </p:spTree>
    <p:extLst>
      <p:ext uri="{BB962C8B-B14F-4D97-AF65-F5344CB8AC3E}">
        <p14:creationId xmlns:p14="http://schemas.microsoft.com/office/powerpoint/2010/main" val="3132824623"/>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9B621D-AFA5-4C81-84E6-82B03644D3E4}"/>
              </a:ext>
            </a:extLst>
          </p:cNvPr>
          <p:cNvSpPr>
            <a:spLocks noGrp="1"/>
          </p:cNvSpPr>
          <p:nvPr>
            <p:ph type="title"/>
          </p:nvPr>
        </p:nvSpPr>
        <p:spPr/>
        <p:txBody>
          <a:bodyPr/>
          <a:lstStyle/>
          <a:p>
            <a:r>
              <a:rPr lang="en-US" dirty="0"/>
              <a:t>WHAT IS BLOCKCHAIN?</a:t>
            </a:r>
          </a:p>
        </p:txBody>
      </p:sp>
    </p:spTree>
    <p:extLst>
      <p:ext uri="{BB962C8B-B14F-4D97-AF65-F5344CB8AC3E}">
        <p14:creationId xmlns:p14="http://schemas.microsoft.com/office/powerpoint/2010/main" val="2253714938"/>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9F12C9-4E0D-4332-90C6-2512399871F4}"/>
              </a:ext>
            </a:extLst>
          </p:cNvPr>
          <p:cNvSpPr>
            <a:spLocks noGrp="1"/>
          </p:cNvSpPr>
          <p:nvPr>
            <p:ph type="title"/>
          </p:nvPr>
        </p:nvSpPr>
        <p:spPr/>
        <p:txBody>
          <a:bodyPr/>
          <a:lstStyle/>
          <a:p>
            <a:r>
              <a:rPr lang="en-US" dirty="0"/>
              <a:t>DEMO: SIMPLE BLOCKCHAINS</a:t>
            </a:r>
          </a:p>
        </p:txBody>
      </p:sp>
    </p:spTree>
    <p:extLst>
      <p:ext uri="{BB962C8B-B14F-4D97-AF65-F5344CB8AC3E}">
        <p14:creationId xmlns:p14="http://schemas.microsoft.com/office/powerpoint/2010/main" val="24432292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9B621D-AFA5-4C81-84E6-82B03644D3E4}"/>
              </a:ext>
            </a:extLst>
          </p:cNvPr>
          <p:cNvSpPr>
            <a:spLocks noGrp="1"/>
          </p:cNvSpPr>
          <p:nvPr>
            <p:ph type="title"/>
          </p:nvPr>
        </p:nvSpPr>
        <p:spPr>
          <a:xfrm>
            <a:off x="831850" y="1050977"/>
            <a:ext cx="10979149" cy="2852737"/>
          </a:xfrm>
        </p:spPr>
        <p:txBody>
          <a:bodyPr/>
          <a:lstStyle/>
          <a:p>
            <a:r>
              <a:rPr lang="en-US" dirty="0"/>
              <a:t>HOW DO WE SHARE THIS DATA?</a:t>
            </a:r>
          </a:p>
        </p:txBody>
      </p:sp>
    </p:spTree>
    <p:extLst>
      <p:ext uri="{BB962C8B-B14F-4D97-AF65-F5344CB8AC3E}">
        <p14:creationId xmlns:p14="http://schemas.microsoft.com/office/powerpoint/2010/main" val="1321013314"/>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showMasterSp="0">
  <p:cSld>
    <p:bg>
      <p:bgPr>
        <a:solidFill>
          <a:srgbClr val="20476A">
            <a:alpha val="0"/>
          </a:srgbClr>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CACCFFC-6341-47D1-8308-551A47CB972D}"/>
              </a:ext>
            </a:extLst>
          </p:cNvPr>
          <p:cNvPicPr>
            <a:picLocks noChangeAspect="1"/>
          </p:cNvPicPr>
          <p:nvPr/>
        </p:nvPicPr>
        <p:blipFill>
          <a:blip r:embed="rId2"/>
          <a:stretch>
            <a:fillRect/>
          </a:stretch>
        </p:blipFill>
        <p:spPr>
          <a:xfrm>
            <a:off x="2667000" y="1143000"/>
            <a:ext cx="7462892" cy="5067337"/>
          </a:xfrm>
          <a:prstGeom prst="rect">
            <a:avLst/>
          </a:prstGeom>
        </p:spPr>
      </p:pic>
    </p:spTree>
    <p:extLst>
      <p:ext uri="{BB962C8B-B14F-4D97-AF65-F5344CB8AC3E}">
        <p14:creationId xmlns:p14="http://schemas.microsoft.com/office/powerpoint/2010/main" val="3616966891"/>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showMasterSp="0">
  <p:cSld>
    <p:bg>
      <p:bgPr>
        <a:solidFill>
          <a:srgbClr val="20476A">
            <a:alpha val="0"/>
          </a:srgbClr>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6F09BCA-9450-4446-8AA3-B97A9D9F4AD8}"/>
              </a:ext>
            </a:extLst>
          </p:cNvPr>
          <p:cNvPicPr>
            <a:picLocks noChangeAspect="1"/>
          </p:cNvPicPr>
          <p:nvPr/>
        </p:nvPicPr>
        <p:blipFill>
          <a:blip r:embed="rId2"/>
          <a:stretch>
            <a:fillRect/>
          </a:stretch>
        </p:blipFill>
        <p:spPr>
          <a:xfrm>
            <a:off x="1412047" y="733405"/>
            <a:ext cx="9367906" cy="5391189"/>
          </a:xfrm>
          <a:prstGeom prst="rect">
            <a:avLst/>
          </a:prstGeom>
        </p:spPr>
      </p:pic>
    </p:spTree>
    <p:extLst>
      <p:ext uri="{BB962C8B-B14F-4D97-AF65-F5344CB8AC3E}">
        <p14:creationId xmlns:p14="http://schemas.microsoft.com/office/powerpoint/2010/main" val="1670047243"/>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showMasterSp="0">
  <p:cSld>
    <p:bg>
      <p:bgPr>
        <a:solidFill>
          <a:srgbClr val="20476A">
            <a:alpha val="0"/>
          </a:srgbClr>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F5DCC36F-DF0F-498C-900C-F5E7DA9503E4}"/>
              </a:ext>
            </a:extLst>
          </p:cNvPr>
          <p:cNvPicPr>
            <a:picLocks noGrp="1" noChangeAspect="1"/>
          </p:cNvPicPr>
          <p:nvPr>
            <p:ph idx="1"/>
          </p:nvPr>
        </p:nvPicPr>
        <p:blipFill>
          <a:blip r:embed="rId2"/>
          <a:stretch>
            <a:fillRect/>
          </a:stretch>
        </p:blipFill>
        <p:spPr>
          <a:xfrm>
            <a:off x="1524000" y="1600200"/>
            <a:ext cx="8825495" cy="4351338"/>
          </a:xfrm>
          <a:prstGeom prst="rect">
            <a:avLst/>
          </a:prstGeom>
        </p:spPr>
      </p:pic>
    </p:spTree>
    <p:extLst>
      <p:ext uri="{BB962C8B-B14F-4D97-AF65-F5344CB8AC3E}">
        <p14:creationId xmlns:p14="http://schemas.microsoft.com/office/powerpoint/2010/main" val="1584296899"/>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showMasterSp="0">
  <p:cSld>
    <p:bg>
      <p:bgPr>
        <a:solidFill>
          <a:srgbClr val="20476A">
            <a:alpha val="0"/>
          </a:srgbClr>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5E4B11C8-52F4-46AC-8ABB-901FC42E9A90}"/>
              </a:ext>
            </a:extLst>
          </p:cNvPr>
          <p:cNvPicPr>
            <a:picLocks noGrp="1" noChangeAspect="1"/>
          </p:cNvPicPr>
          <p:nvPr>
            <p:ph idx="1"/>
          </p:nvPr>
        </p:nvPicPr>
        <p:blipFill>
          <a:blip r:embed="rId2"/>
          <a:stretch>
            <a:fillRect/>
          </a:stretch>
        </p:blipFill>
        <p:spPr>
          <a:xfrm>
            <a:off x="1506467" y="1744662"/>
            <a:ext cx="8780533" cy="4351338"/>
          </a:xfrm>
          <a:prstGeom prst="rect">
            <a:avLst/>
          </a:prstGeom>
        </p:spPr>
      </p:pic>
    </p:spTree>
    <p:extLst>
      <p:ext uri="{BB962C8B-B14F-4D97-AF65-F5344CB8AC3E}">
        <p14:creationId xmlns:p14="http://schemas.microsoft.com/office/powerpoint/2010/main" val="4248145875"/>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showMasterSp="0">
  <p:cSld>
    <p:bg>
      <p:bgPr>
        <a:solidFill>
          <a:srgbClr val="20476A">
            <a:alpha val="0"/>
          </a:srgbClr>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9B691CDF-C6A7-4A7E-A946-6C5B31B4BFA5}"/>
              </a:ext>
            </a:extLst>
          </p:cNvPr>
          <p:cNvPicPr>
            <a:picLocks noGrp="1" noChangeAspect="1"/>
          </p:cNvPicPr>
          <p:nvPr>
            <p:ph idx="1"/>
          </p:nvPr>
        </p:nvPicPr>
        <p:blipFill>
          <a:blip r:embed="rId2"/>
          <a:stretch>
            <a:fillRect/>
          </a:stretch>
        </p:blipFill>
        <p:spPr>
          <a:xfrm>
            <a:off x="1143000" y="1524000"/>
            <a:ext cx="9448800" cy="4823217"/>
          </a:xfrm>
          <a:prstGeom prst="rect">
            <a:avLst/>
          </a:prstGeom>
        </p:spPr>
      </p:pic>
      <p:sp>
        <p:nvSpPr>
          <p:cNvPr id="2" name="Title 1">
            <a:extLst>
              <a:ext uri="{FF2B5EF4-FFF2-40B4-BE49-F238E27FC236}">
                <a16:creationId xmlns:a16="http://schemas.microsoft.com/office/drawing/2014/main" id="{28840B91-F4CE-49A4-A17B-306432650D3D}"/>
              </a:ext>
            </a:extLst>
          </p:cNvPr>
          <p:cNvSpPr>
            <a:spLocks noGrp="1"/>
          </p:cNvSpPr>
          <p:nvPr>
            <p:ph type="title"/>
          </p:nvPr>
        </p:nvSpPr>
        <p:spPr>
          <a:xfrm>
            <a:off x="4876800" y="3200400"/>
            <a:ext cx="10515600" cy="1325563"/>
          </a:xfrm>
        </p:spPr>
        <p:txBody>
          <a:bodyPr>
            <a:normAutofit/>
          </a:bodyPr>
          <a:lstStyle/>
          <a:p>
            <a:r>
              <a:rPr lang="en-US" sz="2000" dirty="0">
                <a:solidFill>
                  <a:schemeClr val="bg2">
                    <a:lumMod val="50000"/>
                  </a:schemeClr>
                </a:solidFill>
                <a:latin typeface="+mn-lt"/>
              </a:rPr>
              <a:t>(aka Sidechains &amp; Shadows)</a:t>
            </a:r>
          </a:p>
        </p:txBody>
      </p:sp>
    </p:spTree>
    <p:extLst>
      <p:ext uri="{BB962C8B-B14F-4D97-AF65-F5344CB8AC3E}">
        <p14:creationId xmlns:p14="http://schemas.microsoft.com/office/powerpoint/2010/main" val="3280336784"/>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showMasterSp="0">
  <p:cSld>
    <p:bg>
      <p:bgPr>
        <a:solidFill>
          <a:srgbClr val="20476A">
            <a:alpha val="0"/>
          </a:srgb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83E47-8CDC-4631-A9F1-DCBEAF30178A}"/>
              </a:ext>
            </a:extLst>
          </p:cNvPr>
          <p:cNvSpPr>
            <a:spLocks noGrp="1"/>
          </p:cNvSpPr>
          <p:nvPr>
            <p:ph type="title"/>
          </p:nvPr>
        </p:nvSpPr>
        <p:spPr/>
        <p:txBody>
          <a:bodyPr/>
          <a:lstStyle/>
          <a:p>
            <a:r>
              <a:rPr lang="en-US" dirty="0">
                <a:solidFill>
                  <a:schemeClr val="bg2">
                    <a:lumMod val="50000"/>
                  </a:schemeClr>
                </a:solidFill>
              </a:rPr>
              <a:t>CONSORTIUMS</a:t>
            </a:r>
          </a:p>
        </p:txBody>
      </p:sp>
      <p:pic>
        <p:nvPicPr>
          <p:cNvPr id="5" name="Picture 4">
            <a:extLst>
              <a:ext uri="{FF2B5EF4-FFF2-40B4-BE49-F238E27FC236}">
                <a16:creationId xmlns:a16="http://schemas.microsoft.com/office/drawing/2014/main" id="{F5E7080A-6FE8-42F5-8F9F-48F9DA814E5B}"/>
              </a:ext>
            </a:extLst>
          </p:cNvPr>
          <p:cNvPicPr>
            <a:picLocks noChangeAspect="1"/>
          </p:cNvPicPr>
          <p:nvPr/>
        </p:nvPicPr>
        <p:blipFill>
          <a:blip r:embed="rId2"/>
          <a:stretch>
            <a:fillRect/>
          </a:stretch>
        </p:blipFill>
        <p:spPr>
          <a:xfrm>
            <a:off x="1371600" y="1752600"/>
            <a:ext cx="9282180" cy="4176743"/>
          </a:xfrm>
          <a:prstGeom prst="rect">
            <a:avLst/>
          </a:prstGeom>
        </p:spPr>
      </p:pic>
    </p:spTree>
    <p:extLst>
      <p:ext uri="{BB962C8B-B14F-4D97-AF65-F5344CB8AC3E}">
        <p14:creationId xmlns:p14="http://schemas.microsoft.com/office/powerpoint/2010/main" val="3608992178"/>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showMasterSp="0">
  <p:cSld>
    <p:bg>
      <p:bgPr>
        <a:solidFill>
          <a:srgbClr val="20476A">
            <a:alpha val="0"/>
          </a:srgbClr>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8B2CE79A-8CF1-4452-AAEB-FB47FEF9445E}"/>
              </a:ext>
            </a:extLst>
          </p:cNvPr>
          <p:cNvPicPr>
            <a:picLocks noGrp="1" noChangeAspect="1"/>
          </p:cNvPicPr>
          <p:nvPr>
            <p:ph idx="1"/>
          </p:nvPr>
        </p:nvPicPr>
        <p:blipFill rotWithShape="1">
          <a:blip r:embed="rId2"/>
          <a:srcRect l="719" t="2596" r="1" b="1299"/>
          <a:stretch/>
        </p:blipFill>
        <p:spPr>
          <a:xfrm>
            <a:off x="419100" y="304800"/>
            <a:ext cx="11353800" cy="6395157"/>
          </a:xfrm>
          <a:prstGeom prst="rect">
            <a:avLst/>
          </a:prstGeom>
        </p:spPr>
      </p:pic>
    </p:spTree>
    <p:extLst>
      <p:ext uri="{BB962C8B-B14F-4D97-AF65-F5344CB8AC3E}">
        <p14:creationId xmlns:p14="http://schemas.microsoft.com/office/powerpoint/2010/main" val="2926645820"/>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showMasterSp="0">
  <p:cSld>
    <p:bg>
      <p:bgPr>
        <a:solidFill>
          <a:srgbClr val="20476A">
            <a:alpha val="0"/>
          </a:srgbClr>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4DA5075-E9EF-4228-B1CF-EBCD77B6D0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5400" y="328422"/>
            <a:ext cx="9601200" cy="6224778"/>
          </a:xfrm>
          <a:prstGeom prst="rect">
            <a:avLst/>
          </a:prstGeom>
        </p:spPr>
      </p:pic>
      <p:sp>
        <p:nvSpPr>
          <p:cNvPr id="2" name="Rectangle 1">
            <a:extLst>
              <a:ext uri="{FF2B5EF4-FFF2-40B4-BE49-F238E27FC236}">
                <a16:creationId xmlns:a16="http://schemas.microsoft.com/office/drawing/2014/main" id="{9C84A7AD-9A1F-424A-A097-C295663AC018}"/>
              </a:ext>
            </a:extLst>
          </p:cNvPr>
          <p:cNvSpPr/>
          <p:nvPr/>
        </p:nvSpPr>
        <p:spPr>
          <a:xfrm>
            <a:off x="4724400" y="685800"/>
            <a:ext cx="3200400" cy="76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89572611"/>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9B621D-AFA5-4C81-84E6-82B03644D3E4}"/>
              </a:ext>
            </a:extLst>
          </p:cNvPr>
          <p:cNvSpPr>
            <a:spLocks noGrp="1"/>
          </p:cNvSpPr>
          <p:nvPr>
            <p:ph type="title"/>
          </p:nvPr>
        </p:nvSpPr>
        <p:spPr/>
        <p:txBody>
          <a:bodyPr>
            <a:normAutofit/>
          </a:bodyPr>
          <a:lstStyle/>
          <a:p>
            <a:r>
              <a:rPr lang="en-US" sz="3600" dirty="0">
                <a:latin typeface="+mn-lt"/>
              </a:rPr>
              <a:t>THE NEXT BIG INTERNET BOOM?</a:t>
            </a:r>
          </a:p>
        </p:txBody>
      </p:sp>
    </p:spTree>
    <p:extLst>
      <p:ext uri="{BB962C8B-B14F-4D97-AF65-F5344CB8AC3E}">
        <p14:creationId xmlns:p14="http://schemas.microsoft.com/office/powerpoint/2010/main" val="3476725373"/>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showMasterSp="0">
  <p:cSld>
    <p:bg>
      <p:bgPr>
        <a:solidFill>
          <a:srgbClr val="20476A">
            <a:alpha val="0"/>
          </a:srgbClr>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1AB247F-0530-4907-B941-7292CD8DB1BD}"/>
              </a:ext>
            </a:extLst>
          </p:cNvPr>
          <p:cNvPicPr>
            <a:picLocks noChangeAspect="1"/>
          </p:cNvPicPr>
          <p:nvPr/>
        </p:nvPicPr>
        <p:blipFill rotWithShape="1">
          <a:blip r:embed="rId2"/>
          <a:srcRect b="37107"/>
          <a:stretch/>
        </p:blipFill>
        <p:spPr>
          <a:xfrm>
            <a:off x="152400" y="1676400"/>
            <a:ext cx="11734800" cy="3810000"/>
          </a:xfrm>
          <a:prstGeom prst="rect">
            <a:avLst/>
          </a:prstGeom>
        </p:spPr>
      </p:pic>
    </p:spTree>
    <p:extLst>
      <p:ext uri="{BB962C8B-B14F-4D97-AF65-F5344CB8AC3E}">
        <p14:creationId xmlns:p14="http://schemas.microsoft.com/office/powerpoint/2010/main" val="2875409571"/>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showMasterSp="0" show="0">
  <p:cSld>
    <p:bg>
      <p:bgPr>
        <a:solidFill>
          <a:srgbClr val="20476A">
            <a:alpha val="0"/>
          </a:srgbClr>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21C92B2-D764-47CD-A591-61703CE0C6B5}"/>
              </a:ext>
            </a:extLst>
          </p:cNvPr>
          <p:cNvPicPr>
            <a:picLocks noChangeAspect="1"/>
          </p:cNvPicPr>
          <p:nvPr/>
        </p:nvPicPr>
        <p:blipFill>
          <a:blip r:embed="rId2"/>
          <a:stretch>
            <a:fillRect/>
          </a:stretch>
        </p:blipFill>
        <p:spPr>
          <a:xfrm>
            <a:off x="914400" y="762000"/>
            <a:ext cx="10515600" cy="5710911"/>
          </a:xfrm>
          <a:prstGeom prst="rect">
            <a:avLst/>
          </a:prstGeom>
        </p:spPr>
      </p:pic>
    </p:spTree>
    <p:extLst>
      <p:ext uri="{BB962C8B-B14F-4D97-AF65-F5344CB8AC3E}">
        <p14:creationId xmlns:p14="http://schemas.microsoft.com/office/powerpoint/2010/main" val="2475039814"/>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showMasterSp="0" show="0">
  <p:cSld>
    <p:bg>
      <p:bgPr>
        <a:solidFill>
          <a:srgbClr val="20476A">
            <a:alpha val="0"/>
          </a:srgbClr>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7235BB3-AE22-4590-AE71-3EE7F8853423}"/>
              </a:ext>
            </a:extLst>
          </p:cNvPr>
          <p:cNvPicPr>
            <a:picLocks noChangeAspect="1"/>
          </p:cNvPicPr>
          <p:nvPr/>
        </p:nvPicPr>
        <p:blipFill>
          <a:blip r:embed="rId2"/>
          <a:stretch>
            <a:fillRect/>
          </a:stretch>
        </p:blipFill>
        <p:spPr>
          <a:xfrm>
            <a:off x="990600" y="427748"/>
            <a:ext cx="10439400" cy="6211215"/>
          </a:xfrm>
          <a:prstGeom prst="rect">
            <a:avLst/>
          </a:prstGeom>
        </p:spPr>
      </p:pic>
    </p:spTree>
    <p:extLst>
      <p:ext uri="{BB962C8B-B14F-4D97-AF65-F5344CB8AC3E}">
        <p14:creationId xmlns:p14="http://schemas.microsoft.com/office/powerpoint/2010/main" val="2890513383"/>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showMasterSp="0">
  <p:cSld>
    <p:bg>
      <p:bgPr>
        <a:solidFill>
          <a:srgbClr val="20476A">
            <a:alpha val="0"/>
          </a:srgbClr>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A2D59DE-4653-4E58-B701-91C3A9768B3A}"/>
              </a:ext>
            </a:extLst>
          </p:cNvPr>
          <p:cNvPicPr>
            <a:picLocks noChangeAspect="1"/>
          </p:cNvPicPr>
          <p:nvPr/>
        </p:nvPicPr>
        <p:blipFill>
          <a:blip r:embed="rId2"/>
          <a:stretch>
            <a:fillRect/>
          </a:stretch>
        </p:blipFill>
        <p:spPr>
          <a:xfrm>
            <a:off x="762000" y="594552"/>
            <a:ext cx="10896600" cy="6111048"/>
          </a:xfrm>
          <a:prstGeom prst="rect">
            <a:avLst/>
          </a:prstGeom>
        </p:spPr>
      </p:pic>
    </p:spTree>
    <p:extLst>
      <p:ext uri="{BB962C8B-B14F-4D97-AF65-F5344CB8AC3E}">
        <p14:creationId xmlns:p14="http://schemas.microsoft.com/office/powerpoint/2010/main" val="351887510"/>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showMasterSp="0">
  <p:cSld>
    <p:bg>
      <p:bgPr>
        <a:solidFill>
          <a:srgbClr val="20476A">
            <a:alpha val="0"/>
          </a:srgbClr>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4F34963-2481-4BDD-B058-7B043F51093E}"/>
              </a:ext>
            </a:extLst>
          </p:cNvPr>
          <p:cNvPicPr>
            <a:picLocks noChangeAspect="1"/>
          </p:cNvPicPr>
          <p:nvPr/>
        </p:nvPicPr>
        <p:blipFill>
          <a:blip r:embed="rId2"/>
          <a:stretch>
            <a:fillRect/>
          </a:stretch>
        </p:blipFill>
        <p:spPr>
          <a:xfrm>
            <a:off x="609600" y="589299"/>
            <a:ext cx="10896600" cy="6116301"/>
          </a:xfrm>
          <a:prstGeom prst="rect">
            <a:avLst/>
          </a:prstGeom>
        </p:spPr>
      </p:pic>
    </p:spTree>
    <p:extLst>
      <p:ext uri="{BB962C8B-B14F-4D97-AF65-F5344CB8AC3E}">
        <p14:creationId xmlns:p14="http://schemas.microsoft.com/office/powerpoint/2010/main" val="2979353153"/>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2CBF5-0C3E-4425-A5AC-1FE412B8FF65}"/>
              </a:ext>
            </a:extLst>
          </p:cNvPr>
          <p:cNvSpPr>
            <a:spLocks noGrp="1"/>
          </p:cNvSpPr>
          <p:nvPr>
            <p:ph type="title"/>
          </p:nvPr>
        </p:nvSpPr>
        <p:spPr>
          <a:xfrm>
            <a:off x="831851" y="1338263"/>
            <a:ext cx="10515600" cy="2852737"/>
          </a:xfrm>
        </p:spPr>
        <p:txBody>
          <a:bodyPr/>
          <a:lstStyle/>
          <a:p>
            <a:r>
              <a:rPr lang="en-US" dirty="0"/>
              <a:t>PROGRAMMING ON A BLOCKCHAIN</a:t>
            </a:r>
          </a:p>
        </p:txBody>
      </p:sp>
    </p:spTree>
    <p:extLst>
      <p:ext uri="{BB962C8B-B14F-4D97-AF65-F5344CB8AC3E}">
        <p14:creationId xmlns:p14="http://schemas.microsoft.com/office/powerpoint/2010/main" val="4254000949"/>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showMasterSp="0">
  <p:cSld>
    <p:bg>
      <p:bgPr>
        <a:solidFill>
          <a:srgbClr val="20476A">
            <a:alpha val="0"/>
          </a:srgbClr>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24C9DB-9DF8-41E8-85CC-6A0D9F13B462}"/>
              </a:ext>
            </a:extLst>
          </p:cNvPr>
          <p:cNvPicPr>
            <a:picLocks noChangeAspect="1"/>
          </p:cNvPicPr>
          <p:nvPr/>
        </p:nvPicPr>
        <p:blipFill>
          <a:blip r:embed="rId2"/>
          <a:stretch>
            <a:fillRect/>
          </a:stretch>
        </p:blipFill>
        <p:spPr>
          <a:xfrm>
            <a:off x="533400" y="914400"/>
            <a:ext cx="11260294" cy="5310221"/>
          </a:xfrm>
          <a:prstGeom prst="rect">
            <a:avLst/>
          </a:prstGeom>
        </p:spPr>
      </p:pic>
    </p:spTree>
    <p:extLst>
      <p:ext uri="{BB962C8B-B14F-4D97-AF65-F5344CB8AC3E}">
        <p14:creationId xmlns:p14="http://schemas.microsoft.com/office/powerpoint/2010/main" val="717702021"/>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showMasterSp="0">
  <p:cSld>
    <p:bg>
      <p:bgPr>
        <a:solidFill>
          <a:srgbClr val="20476A">
            <a:alpha val="0"/>
          </a:srgbClr>
        </a:solidFill>
        <a:effectLst/>
      </p:bgPr>
    </p:bg>
    <p:spTree>
      <p:nvGrpSpPr>
        <p:cNvPr id="1" name=""/>
        <p:cNvGrpSpPr/>
        <p:nvPr/>
      </p:nvGrpSpPr>
      <p:grpSpPr>
        <a:xfrm>
          <a:off x="0" y="0"/>
          <a:ext cx="0" cy="0"/>
          <a:chOff x="0" y="0"/>
          <a:chExt cx="0" cy="0"/>
        </a:xfrm>
      </p:grpSpPr>
      <p:pic>
        <p:nvPicPr>
          <p:cNvPr id="4098" name="Picture 2" descr="https://media.coindesk.com/uploads/2017/03/Screen-Shot-2017-03-28-at-5.43.08-PM.png">
            <a:extLst>
              <a:ext uri="{FF2B5EF4-FFF2-40B4-BE49-F238E27FC236}">
                <a16:creationId xmlns:a16="http://schemas.microsoft.com/office/drawing/2014/main" id="{4FCD539A-BDFB-4A29-AA0F-CB69382EC7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7000" y="1698796"/>
            <a:ext cx="6562725" cy="4855005"/>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a:extLst>
              <a:ext uri="{FF2B5EF4-FFF2-40B4-BE49-F238E27FC236}">
                <a16:creationId xmlns:a16="http://schemas.microsoft.com/office/drawing/2014/main" id="{55DE69E4-FB7A-4C73-8D22-0646C1E4712E}"/>
              </a:ext>
            </a:extLst>
          </p:cNvPr>
          <p:cNvSpPr>
            <a:spLocks noGrp="1"/>
          </p:cNvSpPr>
          <p:nvPr>
            <p:ph type="title"/>
          </p:nvPr>
        </p:nvSpPr>
        <p:spPr/>
        <p:txBody>
          <a:bodyPr/>
          <a:lstStyle/>
          <a:p>
            <a:pPr algn="ctr"/>
            <a:r>
              <a:rPr lang="en-US" dirty="0">
                <a:solidFill>
                  <a:schemeClr val="bg2">
                    <a:lumMod val="50000"/>
                  </a:schemeClr>
                </a:solidFill>
              </a:rPr>
              <a:t>EVERY DAPP EXPOSES 1 OR MORE CONTRACTS</a:t>
            </a:r>
          </a:p>
        </p:txBody>
      </p:sp>
    </p:spTree>
    <p:extLst>
      <p:ext uri="{BB962C8B-B14F-4D97-AF65-F5344CB8AC3E}">
        <p14:creationId xmlns:p14="http://schemas.microsoft.com/office/powerpoint/2010/main" val="817622672"/>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showMasterSp="0">
  <p:cSld>
    <p:bg>
      <p:bgPr>
        <a:solidFill>
          <a:srgbClr val="20476A">
            <a:alpha val="0"/>
          </a:srgbClr>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3D014E07-20F4-4CEC-BD68-66BF0A73F7B7}"/>
              </a:ext>
            </a:extLst>
          </p:cNvPr>
          <p:cNvPicPr>
            <a:picLocks noGrp="1" noChangeAspect="1"/>
          </p:cNvPicPr>
          <p:nvPr>
            <p:ph idx="1"/>
          </p:nvPr>
        </p:nvPicPr>
        <p:blipFill>
          <a:blip r:embed="rId2"/>
          <a:stretch>
            <a:fillRect/>
          </a:stretch>
        </p:blipFill>
        <p:spPr>
          <a:xfrm>
            <a:off x="228599" y="1066800"/>
            <a:ext cx="11666307" cy="5689306"/>
          </a:xfrm>
          <a:prstGeom prst="rect">
            <a:avLst/>
          </a:prstGeom>
        </p:spPr>
      </p:pic>
    </p:spTree>
    <p:extLst>
      <p:ext uri="{BB962C8B-B14F-4D97-AF65-F5344CB8AC3E}">
        <p14:creationId xmlns:p14="http://schemas.microsoft.com/office/powerpoint/2010/main" val="1150163086"/>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showMasterSp="0">
  <p:cSld>
    <p:bg>
      <p:bgPr>
        <a:solidFill>
          <a:srgbClr val="41404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FADD623-0313-417D-BD99-F2A12659BF55}"/>
              </a:ext>
            </a:extLst>
          </p:cNvPr>
          <p:cNvPicPr>
            <a:picLocks noChangeAspect="1"/>
          </p:cNvPicPr>
          <p:nvPr/>
        </p:nvPicPr>
        <p:blipFill rotWithShape="1">
          <a:blip r:embed="rId2"/>
          <a:srcRect t="13952"/>
          <a:stretch/>
        </p:blipFill>
        <p:spPr>
          <a:xfrm>
            <a:off x="1828800" y="609600"/>
            <a:ext cx="10272340" cy="5461801"/>
          </a:xfrm>
          <a:prstGeom prst="rect">
            <a:avLst/>
          </a:prstGeom>
        </p:spPr>
      </p:pic>
    </p:spTree>
    <p:extLst>
      <p:ext uri="{BB962C8B-B14F-4D97-AF65-F5344CB8AC3E}">
        <p14:creationId xmlns:p14="http://schemas.microsoft.com/office/powerpoint/2010/main" val="1366912150"/>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9B621D-AFA5-4C81-84E6-82B03644D3E4}"/>
              </a:ext>
            </a:extLst>
          </p:cNvPr>
          <p:cNvSpPr>
            <a:spLocks noGrp="1"/>
          </p:cNvSpPr>
          <p:nvPr>
            <p:ph type="title"/>
          </p:nvPr>
        </p:nvSpPr>
        <p:spPr/>
        <p:txBody>
          <a:bodyPr>
            <a:normAutofit/>
          </a:bodyPr>
          <a:lstStyle/>
          <a:p>
            <a:r>
              <a:rPr lang="en-US" sz="3600" dirty="0">
                <a:latin typeface="+mn-lt"/>
              </a:rPr>
              <a:t>A REPLACEMENT CURRENCY THAT WILL TAKE OVER THE WORLD?</a:t>
            </a:r>
          </a:p>
        </p:txBody>
      </p:sp>
    </p:spTree>
    <p:extLst>
      <p:ext uri="{BB962C8B-B14F-4D97-AF65-F5344CB8AC3E}">
        <p14:creationId xmlns:p14="http://schemas.microsoft.com/office/powerpoint/2010/main" val="987056104"/>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showMasterSp="0">
  <p:cSld>
    <p:bg>
      <p:bgPr>
        <a:solidFill>
          <a:srgbClr val="20476A">
            <a:alpha val="0"/>
          </a:srgbClr>
        </a:solidFill>
        <a:effectLst/>
      </p:bgPr>
    </p:bg>
    <p:spTree>
      <p:nvGrpSpPr>
        <p:cNvPr id="1" name=""/>
        <p:cNvGrpSpPr/>
        <p:nvPr/>
      </p:nvGrpSpPr>
      <p:grpSpPr>
        <a:xfrm>
          <a:off x="0" y="0"/>
          <a:ext cx="0" cy="0"/>
          <a:chOff x="0" y="0"/>
          <a:chExt cx="0" cy="0"/>
        </a:xfrm>
      </p:grpSpPr>
      <p:pic>
        <p:nvPicPr>
          <p:cNvPr id="1026" name="Picture 2" descr="smart-contract-code">
            <a:extLst>
              <a:ext uri="{FF2B5EF4-FFF2-40B4-BE49-F238E27FC236}">
                <a16:creationId xmlns:a16="http://schemas.microsoft.com/office/drawing/2014/main" id="{6B79E507-5F03-4DAB-B05D-386675D1D3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66938" y="271463"/>
            <a:ext cx="7858125" cy="6315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7372416"/>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D4B48-2E2D-4EE3-BB04-E65F28622E29}"/>
              </a:ext>
            </a:extLst>
          </p:cNvPr>
          <p:cNvSpPr>
            <a:spLocks noGrp="1"/>
          </p:cNvSpPr>
          <p:nvPr>
            <p:ph type="title"/>
          </p:nvPr>
        </p:nvSpPr>
        <p:spPr/>
        <p:txBody>
          <a:bodyPr/>
          <a:lstStyle/>
          <a:p>
            <a:r>
              <a:rPr lang="en-US" dirty="0"/>
              <a:t>PUBLISHING SMART CONTRACTS</a:t>
            </a:r>
          </a:p>
        </p:txBody>
      </p:sp>
      <p:sp>
        <p:nvSpPr>
          <p:cNvPr id="3" name="Content Placeholder 2">
            <a:extLst>
              <a:ext uri="{FF2B5EF4-FFF2-40B4-BE49-F238E27FC236}">
                <a16:creationId xmlns:a16="http://schemas.microsoft.com/office/drawing/2014/main" id="{3D877A66-7716-469C-A6EE-CD94B902C03B}"/>
              </a:ext>
            </a:extLst>
          </p:cNvPr>
          <p:cNvSpPr>
            <a:spLocks noGrp="1"/>
          </p:cNvSpPr>
          <p:nvPr>
            <p:ph idx="1"/>
          </p:nvPr>
        </p:nvSpPr>
        <p:spPr>
          <a:xfrm>
            <a:off x="1504950" y="1675450"/>
            <a:ext cx="9182100" cy="4587873"/>
          </a:xfrm>
        </p:spPr>
        <p:txBody>
          <a:bodyPr>
            <a:normAutofit/>
          </a:bodyPr>
          <a:lstStyle/>
          <a:p>
            <a:pPr>
              <a:lnSpc>
                <a:spcPct val="100000"/>
              </a:lnSpc>
              <a:spcBef>
                <a:spcPts val="1200"/>
              </a:spcBef>
            </a:pPr>
            <a:r>
              <a:rPr lang="en-US" sz="2800" dirty="0"/>
              <a:t>DAPPS run inside sandboxed execution engines</a:t>
            </a:r>
          </a:p>
          <a:p>
            <a:pPr>
              <a:lnSpc>
                <a:spcPct val="100000"/>
              </a:lnSpc>
              <a:spcBef>
                <a:spcPts val="1200"/>
              </a:spcBef>
            </a:pPr>
            <a:r>
              <a:rPr lang="en-US" sz="2800" dirty="0"/>
              <a:t>When a new smart contract or a transaction invoking a smart contract is distributed across the network as part of a block… </a:t>
            </a:r>
          </a:p>
          <a:p>
            <a:pPr lvl="1">
              <a:spcBef>
                <a:spcPts val="1200"/>
              </a:spcBef>
            </a:pPr>
            <a:r>
              <a:rPr lang="en-US" sz="2400" dirty="0"/>
              <a:t>Each node that receives the block runs the smart contract during the consensus building process. </a:t>
            </a:r>
          </a:p>
          <a:p>
            <a:pPr lvl="1">
              <a:spcBef>
                <a:spcPts val="1200"/>
              </a:spcBef>
            </a:pPr>
            <a:r>
              <a:rPr lang="en-US" sz="2400" dirty="0"/>
              <a:t>If a smart contract is found to be invalid (non-deterministic for example), the smart contract is not deployed.</a:t>
            </a:r>
          </a:p>
          <a:p>
            <a:pPr lvl="1"/>
            <a:endParaRPr lang="en-US" sz="2400" dirty="0"/>
          </a:p>
          <a:p>
            <a:r>
              <a:rPr lang="en-US" sz="2800" dirty="0"/>
              <a:t>Code is publicly viewable by anyone</a:t>
            </a:r>
          </a:p>
        </p:txBody>
      </p:sp>
    </p:spTree>
    <p:extLst>
      <p:ext uri="{BB962C8B-B14F-4D97-AF65-F5344CB8AC3E}">
        <p14:creationId xmlns:p14="http://schemas.microsoft.com/office/powerpoint/2010/main" val="819069312"/>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showMasterSp="0" show="0">
  <p:cSld>
    <p:bg>
      <p:bgPr>
        <a:solidFill>
          <a:srgbClr val="20476A">
            <a:alpha val="0"/>
          </a:srgbClr>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7292677F-5AB5-4189-8AF5-4336EF47FC6A}"/>
              </a:ext>
            </a:extLst>
          </p:cNvPr>
          <p:cNvPicPr>
            <a:picLocks noGrp="1" noChangeAspect="1"/>
          </p:cNvPicPr>
          <p:nvPr>
            <p:ph idx="1"/>
          </p:nvPr>
        </p:nvPicPr>
        <p:blipFill>
          <a:blip r:embed="rId2"/>
          <a:stretch>
            <a:fillRect/>
          </a:stretch>
        </p:blipFill>
        <p:spPr>
          <a:xfrm>
            <a:off x="990600" y="904028"/>
            <a:ext cx="10287000" cy="5428510"/>
          </a:xfrm>
          <a:prstGeom prst="rect">
            <a:avLst/>
          </a:prstGeom>
        </p:spPr>
      </p:pic>
    </p:spTree>
    <p:extLst>
      <p:ext uri="{BB962C8B-B14F-4D97-AF65-F5344CB8AC3E}">
        <p14:creationId xmlns:p14="http://schemas.microsoft.com/office/powerpoint/2010/main" val="3442205844"/>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showMasterSp="0">
  <p:cSld>
    <p:bg>
      <p:bgPr>
        <a:solidFill>
          <a:srgbClr val="20476A">
            <a:alpha val="0"/>
          </a:srgbClr>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DAFAF00-9937-46E5-882A-C33473FB9444}"/>
              </a:ext>
            </a:extLst>
          </p:cNvPr>
          <p:cNvPicPr>
            <a:picLocks noChangeAspect="1"/>
          </p:cNvPicPr>
          <p:nvPr/>
        </p:nvPicPr>
        <p:blipFill>
          <a:blip r:embed="rId3"/>
          <a:stretch>
            <a:fillRect/>
          </a:stretch>
        </p:blipFill>
        <p:spPr>
          <a:xfrm>
            <a:off x="473122" y="685800"/>
            <a:ext cx="11245755" cy="5591466"/>
          </a:xfrm>
          <a:prstGeom prst="rect">
            <a:avLst/>
          </a:prstGeom>
        </p:spPr>
      </p:pic>
    </p:spTree>
    <p:extLst>
      <p:ext uri="{BB962C8B-B14F-4D97-AF65-F5344CB8AC3E}">
        <p14:creationId xmlns:p14="http://schemas.microsoft.com/office/powerpoint/2010/main" val="335776917"/>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EC650-3848-4440-B4E3-7B96AE9A6ED7}"/>
              </a:ext>
            </a:extLst>
          </p:cNvPr>
          <p:cNvSpPr>
            <a:spLocks noGrp="1"/>
          </p:cNvSpPr>
          <p:nvPr>
            <p:ph type="title"/>
          </p:nvPr>
        </p:nvSpPr>
        <p:spPr/>
        <p:txBody>
          <a:bodyPr>
            <a:normAutofit/>
          </a:bodyPr>
          <a:lstStyle/>
          <a:p>
            <a:r>
              <a:rPr lang="en-US" sz="3600" dirty="0"/>
              <a:t>DEMO: WHO ARE THE BIG PLAYERS?</a:t>
            </a:r>
          </a:p>
        </p:txBody>
      </p:sp>
    </p:spTree>
    <p:extLst>
      <p:ext uri="{BB962C8B-B14F-4D97-AF65-F5344CB8AC3E}">
        <p14:creationId xmlns:p14="http://schemas.microsoft.com/office/powerpoint/2010/main" val="4178754977"/>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showMasterSp="0">
  <p:cSld>
    <p:bg>
      <p:bgPr>
        <a:solidFill>
          <a:srgbClr val="20476A">
            <a:alpha val="0"/>
          </a:srgb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508F22-3813-4A20-957D-E275A8664FB1}"/>
              </a:ext>
            </a:extLst>
          </p:cNvPr>
          <p:cNvSpPr>
            <a:spLocks noGrp="1"/>
          </p:cNvSpPr>
          <p:nvPr>
            <p:ph type="title"/>
          </p:nvPr>
        </p:nvSpPr>
        <p:spPr>
          <a:xfrm>
            <a:off x="838200" y="152400"/>
            <a:ext cx="10515600" cy="1325563"/>
          </a:xfrm>
        </p:spPr>
        <p:txBody>
          <a:bodyPr/>
          <a:lstStyle/>
          <a:p>
            <a:r>
              <a:rPr lang="en-US" dirty="0">
                <a:solidFill>
                  <a:schemeClr val="bg2">
                    <a:lumMod val="50000"/>
                  </a:schemeClr>
                </a:solidFill>
              </a:rPr>
              <a:t>CASE STUDY: WALMART FOOD NET</a:t>
            </a:r>
          </a:p>
        </p:txBody>
      </p:sp>
      <p:pic>
        <p:nvPicPr>
          <p:cNvPr id="1026" name="Picture 2" descr="https://media.coindesk.com/uploads/2017/06/all-details2-728x460.jpg">
            <a:extLst>
              <a:ext uri="{FF2B5EF4-FFF2-40B4-BE49-F238E27FC236}">
                <a16:creationId xmlns:a16="http://schemas.microsoft.com/office/drawing/2014/main" id="{57E125B2-ABF4-453E-AFBE-63F8CBD049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7400" y="1172727"/>
            <a:ext cx="8153400" cy="515187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90A68EDB-F85E-4520-9CFE-4A066A0FCC52}"/>
              </a:ext>
            </a:extLst>
          </p:cNvPr>
          <p:cNvSpPr txBox="1"/>
          <p:nvPr/>
        </p:nvSpPr>
        <p:spPr>
          <a:xfrm>
            <a:off x="1600200" y="6430541"/>
            <a:ext cx="8905067" cy="646331"/>
          </a:xfrm>
          <a:prstGeom prst="rect">
            <a:avLst/>
          </a:prstGeom>
          <a:noFill/>
        </p:spPr>
        <p:txBody>
          <a:bodyPr wrap="none" rtlCol="0">
            <a:spAutoFit/>
          </a:bodyPr>
          <a:lstStyle/>
          <a:p>
            <a:r>
              <a:rPr lang="en-US" dirty="0">
                <a:hlinkClick r:id="rId4"/>
              </a:rPr>
              <a:t>https://www.coindesk.com/walmart-blockchain-food-tracking-test-results-encouraging/</a:t>
            </a:r>
            <a:endParaRPr lang="en-US" dirty="0"/>
          </a:p>
          <a:p>
            <a:endParaRPr lang="en-US" dirty="0"/>
          </a:p>
        </p:txBody>
      </p:sp>
    </p:spTree>
    <p:extLst>
      <p:ext uri="{BB962C8B-B14F-4D97-AF65-F5344CB8AC3E}">
        <p14:creationId xmlns:p14="http://schemas.microsoft.com/office/powerpoint/2010/main" val="528134836"/>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9B621D-AFA5-4C81-84E6-82B03644D3E4}"/>
              </a:ext>
            </a:extLst>
          </p:cNvPr>
          <p:cNvSpPr>
            <a:spLocks noGrp="1"/>
          </p:cNvSpPr>
          <p:nvPr>
            <p:ph type="title"/>
          </p:nvPr>
        </p:nvSpPr>
        <p:spPr/>
        <p:txBody>
          <a:bodyPr/>
          <a:lstStyle/>
          <a:p>
            <a:r>
              <a:rPr lang="en-US" dirty="0"/>
              <a:t>WHAT IS BLOCKCHAIN?</a:t>
            </a:r>
          </a:p>
        </p:txBody>
      </p:sp>
      <p:sp>
        <p:nvSpPr>
          <p:cNvPr id="3" name="Content Placeholder 2">
            <a:extLst>
              <a:ext uri="{FF2B5EF4-FFF2-40B4-BE49-F238E27FC236}">
                <a16:creationId xmlns:a16="http://schemas.microsoft.com/office/drawing/2014/main" id="{4BABAC01-040A-4723-8632-E91907C1B07A}"/>
              </a:ext>
            </a:extLst>
          </p:cNvPr>
          <p:cNvSpPr>
            <a:spLocks noGrp="1"/>
          </p:cNvSpPr>
          <p:nvPr>
            <p:ph idx="1"/>
          </p:nvPr>
        </p:nvSpPr>
        <p:spPr/>
        <p:txBody>
          <a:bodyPr>
            <a:normAutofit/>
          </a:bodyPr>
          <a:lstStyle/>
          <a:p>
            <a:r>
              <a:rPr lang="en-US" sz="3200" dirty="0"/>
              <a:t> A replacement currency that will take over the world?</a:t>
            </a:r>
          </a:p>
          <a:p>
            <a:r>
              <a:rPr lang="en-US" sz="3200" dirty="0"/>
              <a:t> The next big internet boom?</a:t>
            </a:r>
          </a:p>
          <a:p>
            <a:r>
              <a:rPr lang="en-US" sz="3200" dirty="0"/>
              <a:t> A computer science solution looking for a problem?</a:t>
            </a:r>
          </a:p>
          <a:p>
            <a:r>
              <a:rPr lang="en-US" sz="3200" dirty="0"/>
              <a:t> A practical solution to some real world problems</a:t>
            </a:r>
          </a:p>
          <a:p>
            <a:endParaRPr lang="en-US" sz="3200" dirty="0"/>
          </a:p>
        </p:txBody>
      </p:sp>
    </p:spTree>
    <p:extLst>
      <p:ext uri="{BB962C8B-B14F-4D97-AF65-F5344CB8AC3E}">
        <p14:creationId xmlns:p14="http://schemas.microsoft.com/office/powerpoint/2010/main" val="1037933004"/>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showMasterSp="0">
  <p:cSld>
    <p:bg>
      <p:bgPr>
        <a:solidFill>
          <a:srgbClr val="20476A">
            <a:alpha val="0"/>
          </a:srgbClr>
        </a:solidFill>
        <a:effectLst/>
      </p:bgPr>
    </p:bg>
    <p:spTree>
      <p:nvGrpSpPr>
        <p:cNvPr id="1" name=""/>
        <p:cNvGrpSpPr/>
        <p:nvPr/>
      </p:nvGrpSpPr>
      <p:grpSpPr>
        <a:xfrm>
          <a:off x="0" y="0"/>
          <a:ext cx="0" cy="0"/>
          <a:chOff x="0" y="0"/>
          <a:chExt cx="0" cy="0"/>
        </a:xfrm>
      </p:grpSpPr>
      <p:pic>
        <p:nvPicPr>
          <p:cNvPr id="2050" name="Picture 2" descr="Transactions as computations">
            <a:extLst>
              <a:ext uri="{FF2B5EF4-FFF2-40B4-BE49-F238E27FC236}">
                <a16:creationId xmlns:a16="http://schemas.microsoft.com/office/drawing/2014/main" id="{FBD622BA-DEB2-4312-8915-66E3B799EC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7400" y="442865"/>
            <a:ext cx="7467600" cy="61674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2215799"/>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showMasterSp="0">
  <p:cSld>
    <p:bg>
      <p:bgPr>
        <a:solidFill>
          <a:srgbClr val="20476A">
            <a:alpha val="0"/>
          </a:srgbClr>
        </a:solidFill>
        <a:effectLst/>
      </p:bgPr>
    </p:bg>
    <p:spTree>
      <p:nvGrpSpPr>
        <p:cNvPr id="1" name=""/>
        <p:cNvGrpSpPr/>
        <p:nvPr/>
      </p:nvGrpSpPr>
      <p:grpSpPr>
        <a:xfrm>
          <a:off x="0" y="0"/>
          <a:ext cx="0" cy="0"/>
          <a:chOff x="0" y="0"/>
          <a:chExt cx="0" cy="0"/>
        </a:xfrm>
      </p:grpSpPr>
      <p:pic>
        <p:nvPicPr>
          <p:cNvPr id="3074" name="Picture 2" descr="Transactions as general computations">
            <a:extLst>
              <a:ext uri="{FF2B5EF4-FFF2-40B4-BE49-F238E27FC236}">
                <a16:creationId xmlns:a16="http://schemas.microsoft.com/office/drawing/2014/main" id="{E473BE16-08AD-4536-A65F-74FC6FD489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9800" y="533400"/>
            <a:ext cx="7543800" cy="62304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1149338"/>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showMasterSp="0" show="0">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85D825E-5DB3-48AF-97BF-6F88E38D97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7800" y="762000"/>
            <a:ext cx="8634956" cy="5605526"/>
          </a:xfrm>
          <a:prstGeom prst="rect">
            <a:avLst/>
          </a:prstGeom>
        </p:spPr>
      </p:pic>
    </p:spTree>
    <p:extLst>
      <p:ext uri="{BB962C8B-B14F-4D97-AF65-F5344CB8AC3E}">
        <p14:creationId xmlns:p14="http://schemas.microsoft.com/office/powerpoint/2010/main" val="3336504170"/>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9B621D-AFA5-4C81-84E6-82B03644D3E4}"/>
              </a:ext>
            </a:extLst>
          </p:cNvPr>
          <p:cNvSpPr>
            <a:spLocks noGrp="1"/>
          </p:cNvSpPr>
          <p:nvPr>
            <p:ph type="title"/>
          </p:nvPr>
        </p:nvSpPr>
        <p:spPr/>
        <p:txBody>
          <a:bodyPr>
            <a:normAutofit/>
          </a:bodyPr>
          <a:lstStyle/>
          <a:p>
            <a:r>
              <a:rPr lang="en-US" sz="3600" dirty="0">
                <a:latin typeface="+mn-lt"/>
              </a:rPr>
              <a:t>A COMPUTER SCIENCE SOLUTION LOOKING FOR A PROBLEM?</a:t>
            </a:r>
          </a:p>
        </p:txBody>
      </p:sp>
    </p:spTree>
    <p:extLst>
      <p:ext uri="{BB962C8B-B14F-4D97-AF65-F5344CB8AC3E}">
        <p14:creationId xmlns:p14="http://schemas.microsoft.com/office/powerpoint/2010/main" val="2277696362"/>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6000" b="1" dirty="0"/>
              <a:t>Q &amp; A</a:t>
            </a:r>
          </a:p>
        </p:txBody>
      </p:sp>
    </p:spTree>
    <p:extLst>
      <p:ext uri="{BB962C8B-B14F-4D97-AF65-F5344CB8AC3E}">
        <p14:creationId xmlns:p14="http://schemas.microsoft.com/office/powerpoint/2010/main" val="290827103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52600" y="1143000"/>
            <a:ext cx="8424378" cy="2071868"/>
          </a:xfrm>
          <a:prstGeom prst="rect">
            <a:avLst/>
          </a:prstGeom>
        </p:spPr>
      </p:pic>
      <p:sp>
        <p:nvSpPr>
          <p:cNvPr id="3" name="Subtitle 2"/>
          <p:cNvSpPr txBox="1">
            <a:spLocks/>
          </p:cNvSpPr>
          <p:nvPr/>
        </p:nvSpPr>
        <p:spPr>
          <a:xfrm>
            <a:off x="4267200" y="4191000"/>
            <a:ext cx="5486400" cy="1828800"/>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Clr>
                <a:schemeClr val="accent4">
                  <a:lumMod val="40000"/>
                  <a:lumOff val="60000"/>
                </a:schemeClr>
              </a:buClr>
              <a:buSzPct val="100000"/>
              <a:buFont typeface="Arial" panose="020B0604020202020204" pitchFamily="34" charset="0"/>
              <a:buChar char="•"/>
              <a:defRPr sz="2100" kern="1200">
                <a:solidFill>
                  <a:schemeClr val="bg1">
                    <a:lumMod val="75000"/>
                  </a:schemeClr>
                </a:solidFill>
                <a:latin typeface="+mn-lt"/>
                <a:ea typeface="+mn-ea"/>
                <a:cs typeface="+mn-cs"/>
              </a:defRPr>
            </a:lvl1pPr>
            <a:lvl2pPr marL="514350" indent="-171450" algn="l" defTabSz="685800" rtl="0" eaLnBrk="1" latinLnBrk="0" hangingPunct="1">
              <a:lnSpc>
                <a:spcPct val="90000"/>
              </a:lnSpc>
              <a:spcBef>
                <a:spcPts val="375"/>
              </a:spcBef>
              <a:buClr>
                <a:schemeClr val="accent4">
                  <a:lumMod val="40000"/>
                  <a:lumOff val="60000"/>
                </a:schemeClr>
              </a:buClr>
              <a:buSzPct val="100000"/>
              <a:buFont typeface="Arial" panose="020B0604020202020204" pitchFamily="34" charset="0"/>
              <a:buChar char="•"/>
              <a:defRPr sz="1800" kern="1200">
                <a:solidFill>
                  <a:schemeClr val="bg1">
                    <a:lumMod val="75000"/>
                  </a:schemeClr>
                </a:solidFill>
                <a:latin typeface="+mn-lt"/>
                <a:ea typeface="+mn-ea"/>
                <a:cs typeface="+mn-cs"/>
              </a:defRPr>
            </a:lvl2pPr>
            <a:lvl3pPr marL="857250" indent="-171450" algn="l" defTabSz="685800" rtl="0" eaLnBrk="1" latinLnBrk="0" hangingPunct="1">
              <a:lnSpc>
                <a:spcPct val="90000"/>
              </a:lnSpc>
              <a:spcBef>
                <a:spcPts val="375"/>
              </a:spcBef>
              <a:buClr>
                <a:schemeClr val="accent4">
                  <a:lumMod val="40000"/>
                  <a:lumOff val="60000"/>
                </a:schemeClr>
              </a:buClr>
              <a:buSzPct val="100000"/>
              <a:buFont typeface="Arial" panose="020B0604020202020204" pitchFamily="34" charset="0"/>
              <a:buChar char="•"/>
              <a:defRPr sz="1500" kern="1200">
                <a:solidFill>
                  <a:schemeClr val="bg1">
                    <a:lumMod val="75000"/>
                  </a:schemeClr>
                </a:solidFill>
                <a:latin typeface="+mn-lt"/>
                <a:ea typeface="+mn-ea"/>
                <a:cs typeface="+mn-cs"/>
              </a:defRPr>
            </a:lvl3pPr>
            <a:lvl4pPr marL="1200150" indent="-171450" algn="l" defTabSz="685800" rtl="0" eaLnBrk="1" latinLnBrk="0" hangingPunct="1">
              <a:lnSpc>
                <a:spcPct val="90000"/>
              </a:lnSpc>
              <a:spcBef>
                <a:spcPts val="375"/>
              </a:spcBef>
              <a:buClr>
                <a:schemeClr val="accent4">
                  <a:lumMod val="40000"/>
                  <a:lumOff val="60000"/>
                </a:schemeClr>
              </a:buClr>
              <a:buSzPct val="100000"/>
              <a:buFont typeface="Arial" panose="020B0604020202020204" pitchFamily="34" charset="0"/>
              <a:buChar char="•"/>
              <a:defRPr sz="1350" kern="1200">
                <a:solidFill>
                  <a:schemeClr val="bg1">
                    <a:lumMod val="75000"/>
                  </a:schemeClr>
                </a:solidFill>
                <a:latin typeface="+mn-lt"/>
                <a:ea typeface="+mn-ea"/>
                <a:cs typeface="+mn-cs"/>
              </a:defRPr>
            </a:lvl4pPr>
            <a:lvl5pPr marL="1543050" indent="-171450" algn="l" defTabSz="685800" rtl="0" eaLnBrk="1" latinLnBrk="0" hangingPunct="1">
              <a:lnSpc>
                <a:spcPct val="90000"/>
              </a:lnSpc>
              <a:spcBef>
                <a:spcPts val="375"/>
              </a:spcBef>
              <a:buClr>
                <a:schemeClr val="accent4">
                  <a:lumMod val="40000"/>
                  <a:lumOff val="60000"/>
                </a:schemeClr>
              </a:buClr>
              <a:buSzPct val="100000"/>
              <a:buFont typeface="Arial" panose="020B0604020202020204" pitchFamily="34" charset="0"/>
              <a:buChar char="•"/>
              <a:defRPr sz="1350" kern="1200">
                <a:solidFill>
                  <a:schemeClr val="bg1">
                    <a:lumMod val="75000"/>
                  </a:schemeClr>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2400" b="1" dirty="0"/>
              <a:t>Clint Edmonson</a:t>
            </a:r>
          </a:p>
          <a:p>
            <a:pPr marL="0" indent="0">
              <a:buNone/>
            </a:pPr>
            <a:r>
              <a:rPr lang="en-US" sz="2400" dirty="0"/>
              <a:t>Polaris Solutions</a:t>
            </a:r>
          </a:p>
          <a:p>
            <a:pPr marL="0" indent="0">
              <a:buNone/>
            </a:pPr>
            <a:r>
              <a:rPr lang="en-US" sz="2400" dirty="0"/>
              <a:t>clinted@polarissolutions.com</a:t>
            </a:r>
          </a:p>
        </p:txBody>
      </p:sp>
    </p:spTree>
    <p:extLst>
      <p:ext uri="{BB962C8B-B14F-4D97-AF65-F5344CB8AC3E}">
        <p14:creationId xmlns:p14="http://schemas.microsoft.com/office/powerpoint/2010/main" val="918698427"/>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0CC9DE-4F63-4327-A67A-8867F2F2AA0D}"/>
              </a:ext>
            </a:extLst>
          </p:cNvPr>
          <p:cNvSpPr>
            <a:spLocks noGrp="1"/>
          </p:cNvSpPr>
          <p:nvPr>
            <p:ph type="title"/>
          </p:nvPr>
        </p:nvSpPr>
        <p:spPr/>
        <p:txBody>
          <a:bodyPr/>
          <a:lstStyle/>
          <a:p>
            <a:r>
              <a:rPr lang="en-US" dirty="0"/>
              <a:t>MERKLE TREE</a:t>
            </a:r>
          </a:p>
        </p:txBody>
      </p:sp>
      <p:pic>
        <p:nvPicPr>
          <p:cNvPr id="4" name="Picture 3">
            <a:extLst>
              <a:ext uri="{FF2B5EF4-FFF2-40B4-BE49-F238E27FC236}">
                <a16:creationId xmlns:a16="http://schemas.microsoft.com/office/drawing/2014/main" id="{A30482A2-E4B4-4A66-B328-ADDCD43B1225}"/>
              </a:ext>
            </a:extLst>
          </p:cNvPr>
          <p:cNvPicPr>
            <a:picLocks noChangeAspect="1"/>
          </p:cNvPicPr>
          <p:nvPr/>
        </p:nvPicPr>
        <p:blipFill>
          <a:blip r:embed="rId2"/>
          <a:stretch>
            <a:fillRect/>
          </a:stretch>
        </p:blipFill>
        <p:spPr>
          <a:xfrm>
            <a:off x="1524000" y="1981200"/>
            <a:ext cx="9025003" cy="3938616"/>
          </a:xfrm>
          <a:prstGeom prst="rect">
            <a:avLst/>
          </a:prstGeom>
        </p:spPr>
      </p:pic>
    </p:spTree>
    <p:extLst>
      <p:ext uri="{BB962C8B-B14F-4D97-AF65-F5344CB8AC3E}">
        <p14:creationId xmlns:p14="http://schemas.microsoft.com/office/powerpoint/2010/main" val="2437255274"/>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8BC45D-FB62-42A1-8896-9C599607BECD}"/>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184AF1ED-B89B-419D-8A59-BBC61A504D8E}"/>
              </a:ext>
            </a:extLst>
          </p:cNvPr>
          <p:cNvPicPr>
            <a:picLocks noChangeAspect="1"/>
          </p:cNvPicPr>
          <p:nvPr/>
        </p:nvPicPr>
        <p:blipFill>
          <a:blip r:embed="rId2"/>
          <a:stretch>
            <a:fillRect/>
          </a:stretch>
        </p:blipFill>
        <p:spPr>
          <a:xfrm>
            <a:off x="1481104" y="673873"/>
            <a:ext cx="9229792" cy="5510253"/>
          </a:xfrm>
          <a:prstGeom prst="rect">
            <a:avLst/>
          </a:prstGeom>
        </p:spPr>
      </p:pic>
    </p:spTree>
    <p:extLst>
      <p:ext uri="{BB962C8B-B14F-4D97-AF65-F5344CB8AC3E}">
        <p14:creationId xmlns:p14="http://schemas.microsoft.com/office/powerpoint/2010/main" val="1223110567"/>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F935F-0631-4FDF-B9E2-14F2FB87C15A}"/>
              </a:ext>
            </a:extLst>
          </p:cNvPr>
          <p:cNvSpPr>
            <a:spLocks noGrp="1"/>
          </p:cNvSpPr>
          <p:nvPr>
            <p:ph type="title"/>
          </p:nvPr>
        </p:nvSpPr>
        <p:spPr/>
        <p:txBody>
          <a:bodyPr/>
          <a:lstStyle/>
          <a:p>
            <a:r>
              <a:rPr lang="en-US" dirty="0"/>
              <a:t>WHAT IS A BLOCKCHAIN?</a:t>
            </a:r>
          </a:p>
        </p:txBody>
      </p:sp>
      <p:sp>
        <p:nvSpPr>
          <p:cNvPr id="3" name="Content Placeholder 2">
            <a:extLst>
              <a:ext uri="{FF2B5EF4-FFF2-40B4-BE49-F238E27FC236}">
                <a16:creationId xmlns:a16="http://schemas.microsoft.com/office/drawing/2014/main" id="{B3EF354E-8EDA-4EDA-BC05-18BA05CE495C}"/>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857524319"/>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EE439C9-DE8C-4010-8D0A-21E12526A28B}"/>
              </a:ext>
            </a:extLst>
          </p:cNvPr>
          <p:cNvPicPr>
            <a:picLocks noChangeAspect="1"/>
          </p:cNvPicPr>
          <p:nvPr/>
        </p:nvPicPr>
        <p:blipFill>
          <a:blip r:embed="rId2"/>
          <a:stretch>
            <a:fillRect/>
          </a:stretch>
        </p:blipFill>
        <p:spPr>
          <a:xfrm>
            <a:off x="1600200" y="1143000"/>
            <a:ext cx="8582088" cy="4919698"/>
          </a:xfrm>
          <a:prstGeom prst="rect">
            <a:avLst/>
          </a:prstGeom>
        </p:spPr>
      </p:pic>
    </p:spTree>
    <p:extLst>
      <p:ext uri="{BB962C8B-B14F-4D97-AF65-F5344CB8AC3E}">
        <p14:creationId xmlns:p14="http://schemas.microsoft.com/office/powerpoint/2010/main" val="2054682587"/>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672CE3-4400-43B9-8833-741B0CB534B8}"/>
              </a:ext>
            </a:extLst>
          </p:cNvPr>
          <p:cNvSpPr>
            <a:spLocks noGrp="1"/>
          </p:cNvSpPr>
          <p:nvPr>
            <p:ph type="title"/>
          </p:nvPr>
        </p:nvSpPr>
        <p:spPr/>
        <p:txBody>
          <a:bodyPr/>
          <a:lstStyle/>
          <a:p>
            <a:r>
              <a:rPr lang="en-US" dirty="0"/>
              <a:t>TOPICS</a:t>
            </a:r>
          </a:p>
        </p:txBody>
      </p:sp>
      <p:sp>
        <p:nvSpPr>
          <p:cNvPr id="3" name="Content Placeholder 2">
            <a:extLst>
              <a:ext uri="{FF2B5EF4-FFF2-40B4-BE49-F238E27FC236}">
                <a16:creationId xmlns:a16="http://schemas.microsoft.com/office/drawing/2014/main" id="{806E6237-DB67-4AB8-8CE4-1D720F7C9DC5}"/>
              </a:ext>
            </a:extLst>
          </p:cNvPr>
          <p:cNvSpPr>
            <a:spLocks noGrp="1"/>
          </p:cNvSpPr>
          <p:nvPr>
            <p:ph idx="1"/>
          </p:nvPr>
        </p:nvSpPr>
        <p:spPr/>
        <p:txBody>
          <a:bodyPr>
            <a:normAutofit fontScale="47500" lnSpcReduction="20000"/>
          </a:bodyPr>
          <a:lstStyle/>
          <a:p>
            <a:r>
              <a:rPr lang="en-US" dirty="0"/>
              <a:t>Hashing</a:t>
            </a:r>
          </a:p>
          <a:p>
            <a:r>
              <a:rPr lang="en-US" dirty="0"/>
              <a:t>Storing transactions in blocks</a:t>
            </a:r>
          </a:p>
          <a:p>
            <a:r>
              <a:rPr lang="en-US" dirty="0"/>
              <a:t>Storing blocks in chains</a:t>
            </a:r>
          </a:p>
          <a:p>
            <a:r>
              <a:rPr lang="en-US" dirty="0"/>
              <a:t>Public vs Private Blockchain</a:t>
            </a:r>
          </a:p>
          <a:p>
            <a:r>
              <a:rPr lang="en-US" dirty="0"/>
              <a:t>Consensus</a:t>
            </a:r>
          </a:p>
          <a:p>
            <a:pPr lvl="1"/>
            <a:r>
              <a:rPr lang="en-US" dirty="0"/>
              <a:t>Verify blocks created by others</a:t>
            </a:r>
          </a:p>
          <a:p>
            <a:pPr lvl="1"/>
            <a:r>
              <a:rPr lang="en-US" dirty="0"/>
              <a:t>Generate blocks using agreed upon contracts </a:t>
            </a:r>
            <a:r>
              <a:rPr lang="en-US"/>
              <a:t>&amp; algorithms</a:t>
            </a:r>
            <a:endParaRPr lang="en-US" dirty="0"/>
          </a:p>
          <a:p>
            <a:r>
              <a:rPr lang="en-US" dirty="0"/>
              <a:t>Trust</a:t>
            </a:r>
          </a:p>
          <a:p>
            <a:r>
              <a:rPr lang="en-US" dirty="0"/>
              <a:t>DAPPS </a:t>
            </a:r>
          </a:p>
          <a:p>
            <a:r>
              <a:rPr lang="en-US" dirty="0"/>
              <a:t>Smart Contracts</a:t>
            </a:r>
          </a:p>
          <a:p>
            <a:r>
              <a:rPr lang="en-US" dirty="0"/>
              <a:t>Implementations</a:t>
            </a:r>
          </a:p>
          <a:p>
            <a:pPr lvl="1"/>
            <a:r>
              <a:rPr lang="en-US" dirty="0"/>
              <a:t>Bitcoin</a:t>
            </a:r>
          </a:p>
          <a:p>
            <a:pPr lvl="1"/>
            <a:r>
              <a:rPr lang="en-US" dirty="0"/>
              <a:t>Ethereum</a:t>
            </a:r>
          </a:p>
          <a:p>
            <a:pPr lvl="1"/>
            <a:r>
              <a:rPr lang="en-US" dirty="0"/>
              <a:t>EOS</a:t>
            </a:r>
          </a:p>
          <a:p>
            <a:pPr lvl="1"/>
            <a:r>
              <a:rPr lang="en-US" dirty="0"/>
              <a:t>IBM Bluemix</a:t>
            </a:r>
          </a:p>
          <a:p>
            <a:r>
              <a:rPr lang="en-US" dirty="0"/>
              <a:t>Use Cases</a:t>
            </a:r>
          </a:p>
          <a:p>
            <a:pPr lvl="1"/>
            <a:endParaRPr lang="en-US" dirty="0"/>
          </a:p>
          <a:p>
            <a:r>
              <a:rPr lang="en-US" dirty="0"/>
              <a:t>Case Studies</a:t>
            </a:r>
          </a:p>
          <a:p>
            <a:pPr lvl="1"/>
            <a:r>
              <a:rPr lang="en-US" dirty="0"/>
              <a:t>Bitcoin</a:t>
            </a:r>
          </a:p>
          <a:p>
            <a:pPr lvl="1"/>
            <a:r>
              <a:rPr lang="en-US" dirty="0" err="1"/>
              <a:t>FoodNet</a:t>
            </a:r>
            <a:endParaRPr lang="en-US" dirty="0"/>
          </a:p>
          <a:p>
            <a:pPr lvl="1"/>
            <a:endParaRPr lang="en-US" dirty="0"/>
          </a:p>
          <a:p>
            <a:r>
              <a:rPr lang="en-US" dirty="0"/>
              <a:t>Proof of work / Proof of stake</a:t>
            </a:r>
          </a:p>
          <a:p>
            <a:r>
              <a:rPr lang="en-US" dirty="0"/>
              <a:t>Nonce???</a:t>
            </a:r>
          </a:p>
          <a:p>
            <a:endParaRPr lang="en-US" dirty="0"/>
          </a:p>
          <a:p>
            <a:pPr lvl="1"/>
            <a:endParaRPr lang="en-US" dirty="0"/>
          </a:p>
          <a:p>
            <a:endParaRPr lang="en-US" dirty="0"/>
          </a:p>
        </p:txBody>
      </p:sp>
    </p:spTree>
    <p:extLst>
      <p:ext uri="{BB962C8B-B14F-4D97-AF65-F5344CB8AC3E}">
        <p14:creationId xmlns:p14="http://schemas.microsoft.com/office/powerpoint/2010/main" val="583479583"/>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0AE423-64C4-4074-9DCB-5787B3EB24E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8E1F9D3-752E-4767-92D7-ADBC744C2F00}"/>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37A3091D-F0B8-43B7-8060-CB9C9D695370}"/>
              </a:ext>
            </a:extLst>
          </p:cNvPr>
          <p:cNvPicPr>
            <a:picLocks noChangeAspect="1"/>
          </p:cNvPicPr>
          <p:nvPr/>
        </p:nvPicPr>
        <p:blipFill>
          <a:blip r:embed="rId2"/>
          <a:stretch>
            <a:fillRect/>
          </a:stretch>
        </p:blipFill>
        <p:spPr>
          <a:xfrm>
            <a:off x="1371600" y="1143000"/>
            <a:ext cx="9020241" cy="5176875"/>
          </a:xfrm>
          <a:prstGeom prst="rect">
            <a:avLst/>
          </a:prstGeom>
        </p:spPr>
      </p:pic>
    </p:spTree>
    <p:extLst>
      <p:ext uri="{BB962C8B-B14F-4D97-AF65-F5344CB8AC3E}">
        <p14:creationId xmlns:p14="http://schemas.microsoft.com/office/powerpoint/2010/main" val="2275138114"/>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CA9019-EA73-41BF-9ECB-AF2B4A5401A5}"/>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5B7019B2-5305-4D16-BB63-B3FC0A815DB0}"/>
              </a:ext>
            </a:extLst>
          </p:cNvPr>
          <p:cNvPicPr>
            <a:picLocks noChangeAspect="1"/>
          </p:cNvPicPr>
          <p:nvPr/>
        </p:nvPicPr>
        <p:blipFill>
          <a:blip r:embed="rId2"/>
          <a:stretch>
            <a:fillRect/>
          </a:stretch>
        </p:blipFill>
        <p:spPr>
          <a:xfrm>
            <a:off x="1600200" y="1219200"/>
            <a:ext cx="8724964" cy="4991136"/>
          </a:xfrm>
          <a:prstGeom prst="rect">
            <a:avLst/>
          </a:prstGeom>
        </p:spPr>
      </p:pic>
    </p:spTree>
    <p:extLst>
      <p:ext uri="{BB962C8B-B14F-4D97-AF65-F5344CB8AC3E}">
        <p14:creationId xmlns:p14="http://schemas.microsoft.com/office/powerpoint/2010/main" val="2027381285"/>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3CCB13-AE3B-4323-9BCA-FECA7D7BE0F6}"/>
              </a:ext>
            </a:extLst>
          </p:cNvPr>
          <p:cNvSpPr>
            <a:spLocks noGrp="1"/>
          </p:cNvSpPr>
          <p:nvPr>
            <p:ph type="title"/>
          </p:nvPr>
        </p:nvSpPr>
        <p:spPr/>
        <p:txBody>
          <a:bodyPr/>
          <a:lstStyle/>
          <a:p>
            <a:endParaRPr lang="en-US"/>
          </a:p>
        </p:txBody>
      </p:sp>
      <p:sp>
        <p:nvSpPr>
          <p:cNvPr id="5" name="Content Placeholder 4">
            <a:extLst>
              <a:ext uri="{FF2B5EF4-FFF2-40B4-BE49-F238E27FC236}">
                <a16:creationId xmlns:a16="http://schemas.microsoft.com/office/drawing/2014/main" id="{6F32B0B6-0CFC-4E31-BDB3-91C43807024D}"/>
              </a:ext>
            </a:extLst>
          </p:cNvPr>
          <p:cNvSpPr>
            <a:spLocks noGrp="1"/>
          </p:cNvSpPr>
          <p:nvPr>
            <p:ph idx="1"/>
          </p:nvPr>
        </p:nvSpPr>
        <p:spPr/>
        <p:txBody>
          <a:bodyPr/>
          <a:lstStyle/>
          <a:p>
            <a:endParaRPr lang="en-US"/>
          </a:p>
        </p:txBody>
      </p:sp>
      <p:pic>
        <p:nvPicPr>
          <p:cNvPr id="6" name="Picture 5">
            <a:extLst>
              <a:ext uri="{FF2B5EF4-FFF2-40B4-BE49-F238E27FC236}">
                <a16:creationId xmlns:a16="http://schemas.microsoft.com/office/drawing/2014/main" id="{5644D219-30EC-498C-A866-177C74F22AC3}"/>
              </a:ext>
            </a:extLst>
          </p:cNvPr>
          <p:cNvPicPr>
            <a:picLocks noChangeAspect="1"/>
          </p:cNvPicPr>
          <p:nvPr/>
        </p:nvPicPr>
        <p:blipFill>
          <a:blip r:embed="rId2"/>
          <a:stretch>
            <a:fillRect/>
          </a:stretch>
        </p:blipFill>
        <p:spPr>
          <a:xfrm>
            <a:off x="1366803" y="1109645"/>
            <a:ext cx="9458394" cy="4638709"/>
          </a:xfrm>
          <a:prstGeom prst="rect">
            <a:avLst/>
          </a:prstGeom>
        </p:spPr>
      </p:pic>
    </p:spTree>
    <p:extLst>
      <p:ext uri="{BB962C8B-B14F-4D97-AF65-F5344CB8AC3E}">
        <p14:creationId xmlns:p14="http://schemas.microsoft.com/office/powerpoint/2010/main" val="3381977243"/>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9B621D-AFA5-4C81-84E6-82B03644D3E4}"/>
              </a:ext>
            </a:extLst>
          </p:cNvPr>
          <p:cNvSpPr>
            <a:spLocks noGrp="1"/>
          </p:cNvSpPr>
          <p:nvPr>
            <p:ph type="title"/>
          </p:nvPr>
        </p:nvSpPr>
        <p:spPr/>
        <p:txBody>
          <a:bodyPr>
            <a:normAutofit/>
          </a:bodyPr>
          <a:lstStyle/>
          <a:p>
            <a:r>
              <a:rPr lang="en-US" sz="3600" dirty="0">
                <a:latin typeface="+mn-lt"/>
              </a:rPr>
              <a:t>A PRACTICAL SOLUTION TO REAL WORLD PROBLEMS?</a:t>
            </a:r>
          </a:p>
        </p:txBody>
      </p:sp>
    </p:spTree>
    <p:extLst>
      <p:ext uri="{BB962C8B-B14F-4D97-AF65-F5344CB8AC3E}">
        <p14:creationId xmlns:p14="http://schemas.microsoft.com/office/powerpoint/2010/main" val="3258638581"/>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9B621D-AFA5-4C81-84E6-82B03644D3E4}"/>
              </a:ext>
            </a:extLst>
          </p:cNvPr>
          <p:cNvSpPr>
            <a:spLocks noGrp="1"/>
          </p:cNvSpPr>
          <p:nvPr>
            <p:ph type="title"/>
          </p:nvPr>
        </p:nvSpPr>
        <p:spPr>
          <a:xfrm>
            <a:off x="831850" y="1050977"/>
            <a:ext cx="10979149" cy="2852737"/>
          </a:xfrm>
        </p:spPr>
        <p:txBody>
          <a:bodyPr/>
          <a:lstStyle/>
          <a:p>
            <a:r>
              <a:rPr lang="en-US" dirty="0"/>
              <a:t>LET’S FIGURE THIS OUT…</a:t>
            </a:r>
          </a:p>
        </p:txBody>
      </p:sp>
    </p:spTree>
    <p:extLst>
      <p:ext uri="{BB962C8B-B14F-4D97-AF65-F5344CB8AC3E}">
        <p14:creationId xmlns:p14="http://schemas.microsoft.com/office/powerpoint/2010/main" val="2603210080"/>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26" name="Picture 2" descr="See the source image">
            <a:extLst>
              <a:ext uri="{FF2B5EF4-FFF2-40B4-BE49-F238E27FC236}">
                <a16:creationId xmlns:a16="http://schemas.microsoft.com/office/drawing/2014/main" id="{3F884FC8-8225-4D64-8963-9947806D3EA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52500" y="0"/>
            <a:ext cx="10287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29B621D-AFA5-4C81-84E6-82B03644D3E4}"/>
              </a:ext>
            </a:extLst>
          </p:cNvPr>
          <p:cNvSpPr>
            <a:spLocks noGrp="1"/>
          </p:cNvSpPr>
          <p:nvPr>
            <p:ph type="title"/>
          </p:nvPr>
        </p:nvSpPr>
        <p:spPr>
          <a:xfrm>
            <a:off x="831850" y="2895600"/>
            <a:ext cx="10979149" cy="1219200"/>
          </a:xfrm>
          <a:solidFill>
            <a:schemeClr val="tx1">
              <a:alpha val="75000"/>
            </a:schemeClr>
          </a:solidFill>
        </p:spPr>
        <p:txBody>
          <a:bodyPr anchor="ctr"/>
          <a:lstStyle/>
          <a:p>
            <a:pPr algn="ctr"/>
            <a:r>
              <a:rPr lang="en-US" dirty="0"/>
              <a:t>START WITH HASHING…</a:t>
            </a:r>
          </a:p>
        </p:txBody>
      </p:sp>
    </p:spTree>
    <p:extLst>
      <p:ext uri="{BB962C8B-B14F-4D97-AF65-F5344CB8AC3E}">
        <p14:creationId xmlns:p14="http://schemas.microsoft.com/office/powerpoint/2010/main" val="1763701216"/>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showMasterSp="0">
  <p:cSld>
    <p:bg>
      <p:bgPr>
        <a:solidFill>
          <a:srgbClr val="20476A">
            <a:alpha val="0"/>
          </a:srgbClr>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CBA5456-BD24-49CB-B855-0E8DD89715D4}"/>
              </a:ext>
            </a:extLst>
          </p:cNvPr>
          <p:cNvPicPr>
            <a:picLocks noChangeAspect="1"/>
          </p:cNvPicPr>
          <p:nvPr/>
        </p:nvPicPr>
        <p:blipFill>
          <a:blip r:embed="rId2"/>
          <a:stretch>
            <a:fillRect/>
          </a:stretch>
        </p:blipFill>
        <p:spPr>
          <a:xfrm>
            <a:off x="990600" y="457200"/>
            <a:ext cx="10820400" cy="6255336"/>
          </a:xfrm>
          <a:prstGeom prst="rect">
            <a:avLst/>
          </a:prstGeom>
        </p:spPr>
      </p:pic>
    </p:spTree>
    <p:extLst>
      <p:ext uri="{BB962C8B-B14F-4D97-AF65-F5344CB8AC3E}">
        <p14:creationId xmlns:p14="http://schemas.microsoft.com/office/powerpoint/2010/main" val="1111514889"/>
      </p:ext>
    </p:extLst>
  </p:cSld>
  <p:clrMapOvr>
    <a:masterClrMapping/>
  </p:clrMapOvr>
  <p:transition>
    <p:fade/>
  </p:transition>
</p:sld>
</file>

<file path=ppt/theme/theme1.xml><?xml version="1.0" encoding="utf-8"?>
<a:theme xmlns:a="http://schemas.openxmlformats.org/drawingml/2006/main" name="7-20511_MSDN_Template_Dark_4x3">
  <a:themeElements>
    <a:clrScheme name="Visual Studio">
      <a:dk1>
        <a:srgbClr val="000000"/>
      </a:dk1>
      <a:lt1>
        <a:srgbClr val="FFFFFF"/>
      </a:lt1>
      <a:dk2>
        <a:srgbClr val="681888"/>
      </a:dk2>
      <a:lt2>
        <a:srgbClr val="DEE6F3"/>
      </a:lt2>
      <a:accent1>
        <a:srgbClr val="0FA1B8"/>
      </a:accent1>
      <a:accent2>
        <a:srgbClr val="056CB6"/>
      </a:accent2>
      <a:accent3>
        <a:srgbClr val="681888"/>
      </a:accent3>
      <a:accent4>
        <a:srgbClr val="260859"/>
      </a:accent4>
      <a:accent5>
        <a:srgbClr val="DEE6F3"/>
      </a:accent5>
      <a:accent6>
        <a:srgbClr val="525051"/>
      </a:accent6>
      <a:hlink>
        <a:srgbClr val="979596"/>
      </a:hlink>
      <a:folHlink>
        <a:srgbClr val="979596"/>
      </a:folHlink>
    </a:clrScheme>
    <a:fontScheme name="Segoe UI">
      <a:majorFont>
        <a:latin typeface="Segoe UI"/>
        <a:ea typeface=""/>
        <a:cs typeface=""/>
      </a:majorFont>
      <a:minorFont>
        <a:latin typeface="Segoe UI"/>
        <a:ea typeface=""/>
        <a:cs typeface=""/>
      </a:minorFont>
    </a:fontScheme>
    <a:fmtScheme name="Foundry">
      <a:fillStyleLst>
        <a:solidFill>
          <a:schemeClr val="phClr"/>
        </a:solidFill>
        <a:gradFill rotWithShape="1">
          <a:gsLst>
            <a:gs pos="0">
              <a:schemeClr val="phClr">
                <a:tint val="70000"/>
                <a:satMod val="180000"/>
              </a:schemeClr>
            </a:gs>
            <a:gs pos="62000">
              <a:schemeClr val="phClr">
                <a:tint val="30000"/>
                <a:satMod val="180000"/>
              </a:schemeClr>
            </a:gs>
            <a:gs pos="100000">
              <a:schemeClr val="phClr">
                <a:tint val="22000"/>
                <a:satMod val="180000"/>
              </a:schemeClr>
            </a:gs>
          </a:gsLst>
          <a:lin ang="16200000" scaled="0"/>
        </a:gradFill>
        <a:gradFill rotWithShape="1">
          <a:gsLst>
            <a:gs pos="0">
              <a:schemeClr val="phClr">
                <a:shade val="58000"/>
                <a:satMod val="150000"/>
              </a:schemeClr>
            </a:gs>
            <a:gs pos="72000">
              <a:schemeClr val="phClr">
                <a:tint val="90000"/>
                <a:satMod val="135000"/>
              </a:schemeClr>
            </a:gs>
            <a:gs pos="100000">
              <a:schemeClr val="phClr">
                <a:tint val="80000"/>
                <a:satMod val="155000"/>
              </a:schemeClr>
            </a:gs>
          </a:gsLst>
          <a:lin ang="16200000" scaled="0"/>
        </a:gradFill>
      </a:fillStyleLst>
      <a:lnStyleLst>
        <a:ln w="9525" cap="flat" cmpd="sng" algn="ctr">
          <a:solidFill>
            <a:schemeClr val="phClr">
              <a:shade val="80000"/>
            </a:schemeClr>
          </a:solidFill>
          <a:prstDash val="solid"/>
        </a:ln>
        <a:ln w="38100" cap="flat" cmpd="sng" algn="ctr">
          <a:solidFill>
            <a:schemeClr val="phClr"/>
          </a:solidFill>
          <a:prstDash val="solid"/>
        </a:ln>
        <a:ln w="38100" cap="flat" cmpd="sng" algn="ctr">
          <a:solidFill>
            <a:schemeClr val="phClr"/>
          </a:solidFill>
          <a:prstDash val="solid"/>
        </a:ln>
      </a:lnStyleLst>
      <a:effectStyleLst>
        <a:effectStyle>
          <a:effectLst>
            <a:outerShdw blurRad="50800" dist="38100" dir="5400000" rotWithShape="0">
              <a:srgbClr val="000000">
                <a:alpha val="43137"/>
              </a:srgbClr>
            </a:outerShdw>
          </a:effectLst>
        </a:effectStyle>
        <a:effectStyle>
          <a:effectLst>
            <a:outerShdw blurRad="50800" dist="38100" dir="5400000" rotWithShape="0">
              <a:srgbClr val="000000">
                <a:alpha val="43137"/>
              </a:srgbClr>
            </a:outerShdw>
          </a:effectLst>
        </a:effectStyle>
        <a:effectStyle>
          <a:effectLst>
            <a:outerShdw blurRad="50800" dist="38100" dir="5400000" rotWithShape="0">
              <a:srgbClr val="000000">
                <a:alpha val="43137"/>
              </a:srgbClr>
            </a:outerShdw>
          </a:effectLst>
          <a:scene3d>
            <a:camera prst="orthographicFront" fov="0">
              <a:rot lat="0" lon="0" rev="0"/>
            </a:camera>
            <a:lightRig rig="soft" dir="tl">
              <a:rot lat="0" lon="0" rev="20000000"/>
            </a:lightRig>
          </a:scene3d>
          <a:sp3d prstMaterial="matte">
            <a:bevelT w="63500" h="6350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400" dirty="0" smtClean="0">
            <a:gradFill>
              <a:gsLst>
                <a:gs pos="0">
                  <a:srgbClr val="FFFFFF"/>
                </a:gs>
                <a:gs pos="100000">
                  <a:srgbClr val="FFFFFF"/>
                </a:gs>
              </a:gsLst>
              <a:lin ang="5400000" scaled="0"/>
            </a:gradFill>
            <a:latin typeface="Segoe UI" pitchFamily="34" charset="0"/>
          </a:defRPr>
        </a:defPPr>
      </a:lstStyle>
      <a:style>
        <a:lnRef idx="0">
          <a:schemeClr val="accent2"/>
        </a:lnRef>
        <a:fillRef idx="3">
          <a:schemeClr val="accent2"/>
        </a:fillRef>
        <a:effectRef idx="3">
          <a:schemeClr val="accent2"/>
        </a:effectRef>
        <a:fontRef idx="minor">
          <a:schemeClr val="lt1"/>
        </a:fontRef>
      </a:style>
    </a:spDef>
    <a:txDef>
      <a:spPr>
        <a:noFill/>
      </a:spPr>
      <a:bodyPr wrap="square" lIns="0" tIns="0" rIns="0" bIns="0" rtlCol="0">
        <a:spAutoFit/>
      </a:bodyPr>
      <a:lstStyle>
        <a:defPPr>
          <a:defRPr sz="2400" dirty="0" smtClean="0">
            <a:gradFill>
              <a:gsLst>
                <a:gs pos="0">
                  <a:schemeClr val="tx1"/>
                </a:gs>
                <a:gs pos="86000">
                  <a:schemeClr val="tx1"/>
                </a:gs>
              </a:gsLst>
              <a:lin ang="5400000" scaled="0"/>
            </a:gradFill>
          </a:defRPr>
        </a:defPPr>
      </a:lstStyle>
    </a:txDef>
  </a:objectDefaults>
  <a:extraClrSchemeLst/>
</a:theme>
</file>

<file path=ppt/theme/theme2.xml><?xml version="1.0" encoding="utf-8"?>
<a:theme xmlns:a="http://schemas.openxmlformats.org/drawingml/2006/main" name="White with Consolas font for code slides">
  <a:themeElements>
    <a:clrScheme name="Blue Template-Template">
      <a:dk1>
        <a:srgbClr val="000000"/>
      </a:dk1>
      <a:lt1>
        <a:srgbClr val="FFFFFF"/>
      </a:lt1>
      <a:dk2>
        <a:srgbClr val="050595"/>
      </a:dk2>
      <a:lt2>
        <a:srgbClr val="FFFFFF"/>
      </a:lt2>
      <a:accent1>
        <a:srgbClr val="FFC000"/>
      </a:accent1>
      <a:accent2>
        <a:srgbClr val="3497AE"/>
      </a:accent2>
      <a:accent3>
        <a:srgbClr val="DF8045"/>
      </a:accent3>
      <a:accent4>
        <a:srgbClr val="7DCC2E"/>
      </a:accent4>
      <a:accent5>
        <a:srgbClr val="FF9929"/>
      </a:accent5>
      <a:accent6>
        <a:srgbClr val="7D3DA1"/>
      </a:accent6>
      <a:hlink>
        <a:srgbClr val="F3EB4F"/>
      </a:hlink>
      <a:folHlink>
        <a:srgbClr val="7DDDFF"/>
      </a:folHlink>
    </a:clrScheme>
    <a:fontScheme name="Blue-Purple TT">
      <a:majorFont>
        <a:latin typeface="Segoe"/>
        <a:ea typeface=""/>
        <a:cs typeface=""/>
      </a:majorFont>
      <a:minorFont>
        <a:latin typeface="Segoe"/>
        <a:ea typeface=""/>
        <a:cs typeface=""/>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109728" tIns="54864" rIns="109728" bIns="54864" numCol="1" rtlCol="0" anchor="ctr" anchorCtr="0" compatLnSpc="1">
        <a:prstTxWarp prst="textNoShape">
          <a:avLst/>
        </a:prstTxWarp>
      </a:bodyPr>
      <a:lstStyle>
        <a:defPPr marL="0" marR="0" indent="0" algn="ctr" defTabSz="1096963" rtl="0" eaLnBrk="1" fontAlgn="base" latinLnBrk="0" hangingPunct="1">
          <a:lnSpc>
            <a:spcPct val="100000"/>
          </a:lnSpc>
          <a:spcBef>
            <a:spcPct val="0"/>
          </a:spcBef>
          <a:spcAft>
            <a:spcPct val="0"/>
          </a:spcAft>
          <a:buClrTx/>
          <a:buSzTx/>
          <a:buFontTx/>
          <a:buNone/>
          <a:tabLst/>
          <a:defRPr kumimoji="0"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defRPr>
        </a:defPPr>
      </a:lstStyle>
      <a:style>
        <a:lnRef idx="0">
          <a:schemeClr val="accent2"/>
        </a:lnRef>
        <a:fillRef idx="3">
          <a:schemeClr val="accent2"/>
        </a:fillRef>
        <a:effectRef idx="3">
          <a:schemeClr val="accent2"/>
        </a:effectRef>
        <a:fontRef idx="minor">
          <a:schemeClr val="lt1"/>
        </a:fontRef>
      </a:style>
    </a:spDef>
  </a:objectDefaults>
  <a:extraClrSchemeLst/>
</a:theme>
</file>

<file path=ppt/theme/theme3.xml><?xml version="1.0" encoding="utf-8"?>
<a:theme xmlns:a="http://schemas.openxmlformats.org/drawingml/2006/main" name="Polaris">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Polaris Style">
      <a:majorFont>
        <a:latin typeface="Futura Std Medium"/>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laris" id="{93D8F8C9-5F7F-4A25-A8DC-C1471986A525}" vid="{95497B3A-C4E6-4CBC-B1AA-8375FFC1D3A8}"/>
    </a:ext>
  </a:extLst>
</a:theme>
</file>

<file path=ppt/theme/theme4.xml><?xml version="1.0" encoding="utf-8"?>
<a:theme xmlns:a="http://schemas.openxmlformats.org/drawingml/2006/main" name="Light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Polaris Style">
      <a:majorFont>
        <a:latin typeface="Futura Std Medium"/>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VS2010_SlideTemplate</Template>
  <TotalTime>0</TotalTime>
  <Words>504</Words>
  <Application>Microsoft Office PowerPoint</Application>
  <PresentationFormat>Widescreen</PresentationFormat>
  <Paragraphs>88</Paragraphs>
  <Slides>59</Slides>
  <Notes>4</Notes>
  <HiddenSlides>5</HiddenSlides>
  <MMClips>0</MMClips>
  <ScaleCrop>false</ScaleCrop>
  <HeadingPairs>
    <vt:vector size="6" baseType="variant">
      <vt:variant>
        <vt:lpstr>Fonts Used</vt:lpstr>
      </vt:variant>
      <vt:variant>
        <vt:i4>7</vt:i4>
      </vt:variant>
      <vt:variant>
        <vt:lpstr>Theme</vt:lpstr>
      </vt:variant>
      <vt:variant>
        <vt:i4>4</vt:i4>
      </vt:variant>
      <vt:variant>
        <vt:lpstr>Slide Titles</vt:lpstr>
      </vt:variant>
      <vt:variant>
        <vt:i4>59</vt:i4>
      </vt:variant>
    </vt:vector>
  </HeadingPairs>
  <TitlesOfParts>
    <vt:vector size="70" baseType="lpstr">
      <vt:lpstr>Arial</vt:lpstr>
      <vt:lpstr>Calibri</vt:lpstr>
      <vt:lpstr>Consolas</vt:lpstr>
      <vt:lpstr>Futura Std Medium</vt:lpstr>
      <vt:lpstr>Segoe</vt:lpstr>
      <vt:lpstr>Segoe UI</vt:lpstr>
      <vt:lpstr>Wingdings</vt:lpstr>
      <vt:lpstr>7-20511_MSDN_Template_Dark_4x3</vt:lpstr>
      <vt:lpstr>White with Consolas font for code slides</vt:lpstr>
      <vt:lpstr>Polaris</vt:lpstr>
      <vt:lpstr>Light Theme</vt:lpstr>
      <vt:lpstr>BLOCKCHAIN DEMYSTIFIED</vt:lpstr>
      <vt:lpstr>WHAT IS BLOCKCHAIN?</vt:lpstr>
      <vt:lpstr>THE NEXT BIG INTERNET BOOM?</vt:lpstr>
      <vt:lpstr>A REPLACEMENT CURRENCY THAT WILL TAKE OVER THE WORLD?</vt:lpstr>
      <vt:lpstr>A COMPUTER SCIENCE SOLUTION LOOKING FOR A PROBLEM?</vt:lpstr>
      <vt:lpstr>A PRACTICAL SOLUTION TO REAL WORLD PROBLEMS?</vt:lpstr>
      <vt:lpstr>LET’S FIGURE THIS OUT…</vt:lpstr>
      <vt:lpstr>START WITH HASHING…</vt:lpstr>
      <vt:lpstr>PowerPoint Presentation</vt:lpstr>
      <vt:lpstr>DEMO: SIMPLE HASHING</vt:lpstr>
      <vt:lpstr>THE CODE</vt:lpstr>
      <vt:lpstr>WHAT IS A BLOCK?</vt:lpstr>
      <vt:lpstr>PowerPoint Presentation</vt:lpstr>
      <vt:lpstr>PowerPoint Presentation</vt:lpstr>
      <vt:lpstr>PowerPoint Presentation</vt:lpstr>
      <vt:lpstr>ROOTED, UNIDIRECTIONAL DOUBLY LINKED LIST</vt:lpstr>
      <vt:lpstr>PowerPoint Presentation</vt:lpstr>
      <vt:lpstr>PowerPoint Presentation</vt:lpstr>
      <vt:lpstr>PowerPoint Presentation</vt:lpstr>
      <vt:lpstr>DEMO: SIMPLE BLOCKCHAINS</vt:lpstr>
      <vt:lpstr>HOW DO WE SHARE THIS DATA?</vt:lpstr>
      <vt:lpstr>PowerPoint Presentation</vt:lpstr>
      <vt:lpstr>PowerPoint Presentation</vt:lpstr>
      <vt:lpstr>PowerPoint Presentation</vt:lpstr>
      <vt:lpstr>PowerPoint Presentation</vt:lpstr>
      <vt:lpstr>(aka Sidechains &amp; Shadows)</vt:lpstr>
      <vt:lpstr>CONSORTIUMS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PROGRAMMING ON A BLOCKCHAIN</vt:lpstr>
      <vt:lpstr>PowerPoint Presentation</vt:lpstr>
      <vt:lpstr>EVERY DAPP EXPOSES 1 OR MORE CONTRACTS</vt:lpstr>
      <vt:lpstr>PowerPoint Presentation</vt:lpstr>
      <vt:lpstr>PowerPoint Presentation</vt:lpstr>
      <vt:lpstr>PowerPoint Presentation</vt:lpstr>
      <vt:lpstr>PUBLISHING SMART CONTRACTS</vt:lpstr>
      <vt:lpstr>PowerPoint Presentation</vt:lpstr>
      <vt:lpstr>PowerPoint Presentation</vt:lpstr>
      <vt:lpstr>DEMO: WHO ARE THE BIG PLAYERS?</vt:lpstr>
      <vt:lpstr>CASE STUDY: WALMART FOOD NET</vt:lpstr>
      <vt:lpstr>WHAT IS BLOCKCHAIN?</vt:lpstr>
      <vt:lpstr>PowerPoint Presentation</vt:lpstr>
      <vt:lpstr>PowerPoint Presentation</vt:lpstr>
      <vt:lpstr>PowerPoint Presentation</vt:lpstr>
      <vt:lpstr>Q &amp; A</vt:lpstr>
      <vt:lpstr>PowerPoint Presentation</vt:lpstr>
      <vt:lpstr>MERKLE TREE</vt:lpstr>
      <vt:lpstr>PowerPoint Presentation</vt:lpstr>
      <vt:lpstr>WHAT IS A BLOCKCHAIN?</vt:lpstr>
      <vt:lpstr>PowerPoint Presentation</vt:lpstr>
      <vt:lpstr>TOPICS</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2009-11-02T02:46:41Z</dcterms:created>
  <dcterms:modified xsi:type="dcterms:W3CDTF">2019-02-25T23:07:31Z</dcterms:modified>
</cp:coreProperties>
</file>